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5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36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7.xml" ContentType="application/vnd.openxmlformats-officedocument.presentationml.slide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38.xml" ContentType="application/vnd.openxmlformats-officedocument.presentationml.slide+xml"/>
  <Override PartName="/ppt/slides/slide5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83" r:id="rId10"/>
    <p:sldId id="276" r:id="rId11"/>
    <p:sldId id="277" r:id="rId12"/>
    <p:sldId id="278" r:id="rId13"/>
    <p:sldId id="279" r:id="rId14"/>
    <p:sldId id="280" r:id="rId15"/>
    <p:sldId id="281" r:id="rId16"/>
    <p:sldId id="305" r:id="rId17"/>
    <p:sldId id="275" r:id="rId18"/>
    <p:sldId id="284" r:id="rId19"/>
    <p:sldId id="285" r:id="rId20"/>
    <p:sldId id="286" r:id="rId21"/>
    <p:sldId id="287" r:id="rId22"/>
    <p:sldId id="293" r:id="rId23"/>
    <p:sldId id="288" r:id="rId24"/>
    <p:sldId id="289" r:id="rId25"/>
    <p:sldId id="291" r:id="rId26"/>
    <p:sldId id="292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6" r:id="rId3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90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4CBB1-DC20-4485-9432-160FDC5E3107}" type="datetimeFigureOut">
              <a:rPr lang="cs-CZ" smtClean="0"/>
              <a:pPr/>
              <a:t>29.1.2019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A05F-AB35-4AF0-9C6D-95C3DBF352B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4CBB1-DC20-4485-9432-160FDC5E3107}" type="datetimeFigureOut">
              <a:rPr lang="cs-CZ" smtClean="0"/>
              <a:pPr/>
              <a:t>29.1.2019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A05F-AB35-4AF0-9C6D-95C3DBF352B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4CBB1-DC20-4485-9432-160FDC5E3107}" type="datetimeFigureOut">
              <a:rPr lang="cs-CZ" smtClean="0"/>
              <a:pPr/>
              <a:t>29.1.2019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A05F-AB35-4AF0-9C6D-95C3DBF352B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4CBB1-DC20-4485-9432-160FDC5E3107}" type="datetimeFigureOut">
              <a:rPr lang="cs-CZ" smtClean="0"/>
              <a:pPr/>
              <a:t>29.1.2019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A05F-AB35-4AF0-9C6D-95C3DBF352B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4CBB1-DC20-4485-9432-160FDC5E3107}" type="datetimeFigureOut">
              <a:rPr lang="cs-CZ" smtClean="0"/>
              <a:pPr/>
              <a:t>29.1.2019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A05F-AB35-4AF0-9C6D-95C3DBF352B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4CBB1-DC20-4485-9432-160FDC5E3107}" type="datetimeFigureOut">
              <a:rPr lang="cs-CZ" smtClean="0"/>
              <a:pPr/>
              <a:t>29.1.2019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A05F-AB35-4AF0-9C6D-95C3DBF352B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4CBB1-DC20-4485-9432-160FDC5E3107}" type="datetimeFigureOut">
              <a:rPr lang="cs-CZ" smtClean="0"/>
              <a:pPr/>
              <a:t>29.1.2019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A05F-AB35-4AF0-9C6D-95C3DBF352B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4CBB1-DC20-4485-9432-160FDC5E3107}" type="datetimeFigureOut">
              <a:rPr lang="cs-CZ" smtClean="0"/>
              <a:pPr/>
              <a:t>29.1.2019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A05F-AB35-4AF0-9C6D-95C3DBF352B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4CBB1-DC20-4485-9432-160FDC5E3107}" type="datetimeFigureOut">
              <a:rPr lang="cs-CZ" smtClean="0"/>
              <a:pPr/>
              <a:t>29.1.2019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A05F-AB35-4AF0-9C6D-95C3DBF352B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4CBB1-DC20-4485-9432-160FDC5E3107}" type="datetimeFigureOut">
              <a:rPr lang="cs-CZ" smtClean="0"/>
              <a:pPr/>
              <a:t>29.1.2019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A05F-AB35-4AF0-9C6D-95C3DBF352B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4CBB1-DC20-4485-9432-160FDC5E3107}" type="datetimeFigureOut">
              <a:rPr lang="cs-CZ" smtClean="0"/>
              <a:pPr/>
              <a:t>29.1.2019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A05F-AB35-4AF0-9C6D-95C3DBF352B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4CBB1-DC20-4485-9432-160FDC5E3107}" type="datetimeFigureOut">
              <a:rPr lang="cs-CZ" smtClean="0"/>
              <a:pPr/>
              <a:t>29.1.2019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EA05F-AB35-4AF0-9C6D-95C3DBF352B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zssvetlo.com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5544616"/>
          </a:xfrm>
        </p:spPr>
        <p:txBody>
          <a:bodyPr>
            <a:normAutofit/>
          </a:bodyPr>
          <a:lstStyle/>
          <a:p>
            <a:r>
              <a:rPr lang="cs-CZ" sz="4800" dirty="0" smtClean="0">
                <a:solidFill>
                  <a:srgbClr val="FFC000"/>
                </a:solidFill>
                <a:latin typeface="Arial Black" pitchFamily="34" charset="0"/>
              </a:rPr>
              <a:t>Základní škola</a:t>
            </a:r>
            <a:br>
              <a:rPr lang="cs-CZ" sz="4800" dirty="0" smtClean="0">
                <a:solidFill>
                  <a:srgbClr val="FFC000"/>
                </a:solidFill>
                <a:latin typeface="Arial Black" pitchFamily="34" charset="0"/>
              </a:rPr>
            </a:br>
            <a:r>
              <a:rPr lang="cs-CZ" sz="4800" dirty="0" smtClean="0">
                <a:solidFill>
                  <a:srgbClr val="FFC000"/>
                </a:solidFill>
                <a:latin typeface="Arial Black" pitchFamily="34" charset="0"/>
              </a:rPr>
              <a:t>Třebíč</a:t>
            </a:r>
            <a:br>
              <a:rPr lang="cs-CZ" sz="4800" dirty="0" smtClean="0">
                <a:solidFill>
                  <a:srgbClr val="FFC000"/>
                </a:solidFill>
                <a:latin typeface="Arial Black" pitchFamily="34" charset="0"/>
              </a:rPr>
            </a:br>
            <a:endParaRPr lang="cs-CZ" sz="48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7" name="Picture 3" descr="C:\OneDrive\Základní škola Světlo s.r.o\SVĚTLO - Dokumenty\VEDENÍ\LOGO Světlo\Banner na web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Výuka</a:t>
            </a:r>
            <a:endParaRPr lang="cs-CZ" dirty="0">
              <a:solidFill>
                <a:srgbClr val="FFC000"/>
              </a:solidFill>
              <a:latin typeface="Arial Black" pitchFamily="34" charset="0"/>
            </a:endParaRPr>
          </a:p>
        </p:txBody>
      </p:sp>
      <p:pic>
        <p:nvPicPr>
          <p:cNvPr id="4" name="Zástupný symbol pro obsah 3" descr="20171006_0845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:\OneDrive\Základní škola Světlo s.r.o\SVĚTLO - Dokumenty\KRONIKA\2017-2018\12. VÝUKA A PRŮBĚH DNE\20171006_0845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C:\OneDrive\Základní škola Světlo s.r.o\SVĚTLO - Dokumenty\KRONIKA\2017-2018\12. VÝUKA A PRŮBĚH DNE\IMG_20180108_0912153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Vánoční vystoupení  2018</a:t>
            </a:r>
            <a:endParaRPr lang="cs-CZ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C:\OneDrive\Základní škola Světlo s.r.o\SVĚTLO - Dokumenty\KRONIKA\2017-2018\23. vánoční besídka ZŠ+MŠ\besídka\DSC_0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8605464" cy="56997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C:\OneDrive\Základní škola Světlo s.r.o\SVĚTLO - Dokumenty\KRONIKA\2017-2018\23. vánoční besídka ZŠ+MŠ\IMG_38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Přednášky - etika na měsíc</a:t>
            </a:r>
            <a:endParaRPr lang="cs-CZ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C:\OneDrive\Základní škola Světlo s.r.o\SVĚTLO - Dokumenty\KRONIKA\2017-2018\28. přednášky o ctnostech etika\20180305_1508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Školní rok 2018</a:t>
            </a:r>
            <a:b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</a:br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zahájení mší svatou</a:t>
            </a:r>
            <a:endParaRPr lang="cs-CZ" dirty="0">
              <a:solidFill>
                <a:srgbClr val="FFC000"/>
              </a:solidFill>
              <a:latin typeface="Arial Black" pitchFamily="34" charset="0"/>
            </a:endParaRPr>
          </a:p>
        </p:txBody>
      </p:sp>
      <p:pic>
        <p:nvPicPr>
          <p:cNvPr id="28674" name="Picture 2" descr="C:\OneDrive\Základní škola Světlo s.r.o\SVĚTLO - Dokumenty\KRONIKA\2018-2019\1. školní den 3.9.2018\DSC_0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5361" y="1600200"/>
            <a:ext cx="681327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smtClean="0">
                <a:solidFill>
                  <a:srgbClr val="FFC000"/>
                </a:solidFill>
              </a:rPr>
              <a:t>Výlet rodin květen 2018</a:t>
            </a:r>
            <a:endParaRPr lang="cs-CZ" dirty="0">
              <a:solidFill>
                <a:srgbClr val="FFC000"/>
              </a:solidFill>
            </a:endParaRPr>
          </a:p>
        </p:txBody>
      </p:sp>
      <p:pic>
        <p:nvPicPr>
          <p:cNvPr id="4" name="Zástupný symbol pro obsah 3" descr="CELÁ POSÁKD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196752"/>
            <a:ext cx="8131240" cy="5400600"/>
          </a:xfrm>
        </p:spPr>
      </p:pic>
      <p:pic>
        <p:nvPicPr>
          <p:cNvPr id="10242" name="Picture 2" descr="C:\OneDrive\Základní škola Světlo s.r.o\SVĚTLO - Dokumenty\KRONIKA\2018-2019\1. školní den 3.9.2018\DSC_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1885"/>
            <a:ext cx="9144000" cy="6074229"/>
          </a:xfrm>
          <a:prstGeom prst="rect">
            <a:avLst/>
          </a:prstGeom>
          <a:noFill/>
        </p:spPr>
      </p:pic>
      <p:pic>
        <p:nvPicPr>
          <p:cNvPr id="10243" name="Picture 3" descr="C:\OneDrive\Základní škola Světlo s.r.o\SVĚTLO - Dokumenty\KRONIKA\2018-2019\1. školní den 3.9.2018\DSC_0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1885"/>
            <a:ext cx="9144000" cy="60742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cs-CZ" sz="3600" dirty="0" smtClean="0">
                <a:solidFill>
                  <a:srgbClr val="FFC000"/>
                </a:solidFill>
                <a:latin typeface="Arial Black" pitchFamily="34" charset="0"/>
              </a:rPr>
              <a:t>Rodiče doprovází své prvňáčky</a:t>
            </a:r>
            <a:endParaRPr lang="cs-CZ" sz="36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 descr="C:\OneDrive\Základní škola Světlo s.r.o\SVĚTLO - Dokumenty\KRONIKA\2018-2019\1. školní den 3.9.2018\DSC_0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015" y="908720"/>
            <a:ext cx="8748464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C:\OneDrive\Základní škola Světlo s.r.o\SVĚTLO - Dokumenty\KRONIKA\2018-2019\1. školní den 3.9.2018\DSC_0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0"/>
            <a:ext cx="9144000" cy="60742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Základní škola Světlo</a:t>
            </a:r>
            <a:b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</a:br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v pronajatých prostorách</a:t>
            </a:r>
            <a:endParaRPr lang="cs-CZ" dirty="0">
              <a:solidFill>
                <a:srgbClr val="FFC000"/>
              </a:solidFill>
              <a:latin typeface="Arial Black" pitchFamily="34" charset="0"/>
            </a:endParaRPr>
          </a:p>
        </p:txBody>
      </p:sp>
      <p:pic>
        <p:nvPicPr>
          <p:cNvPr id="6" name="Zástupný symbol pro obsah 5" descr="20171229_0924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8" name="Picture 4" descr="C:\OneDrive\Základní škola Světlo s.r.o\SVĚTLO - Dokumenty\KRONIKA\2018-2019\3. foto prvňáčků + momentky z výuky\IMG_77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2564904"/>
            <a:ext cx="5832648" cy="3888432"/>
          </a:xfrm>
          <a:prstGeom prst="rect">
            <a:avLst/>
          </a:prstGeom>
          <a:noFill/>
        </p:spPr>
      </p:pic>
      <p:pic>
        <p:nvPicPr>
          <p:cNvPr id="11267" name="Picture 3" descr="C:\OneDrive\Základní škola Světlo s.r.o\SVĚTLO - Dokumenty\KRONIKA\2018-2019\3. foto prvňáčků + momentky z výuky\IMG_772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301730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291" name="Picture 3" descr="C:\OneDrive\Základní škola Světlo s.r.o\SVĚTLO - Dokumenty\KRONIKA\2018-2019\3. foto prvňáčků + momentky z výuky\IMG_77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8640960" cy="56494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 descr="C:\OneDrive\Základní škola Světlo s.r.o\SVĚTLO - Dokumenty\KRONIKA\2018-2019\10. průběh školního dne 2. třída\IMG_20181107_1111293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8379354" cy="4713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OneDrive\Základní škola Světlo s.r.o\SVĚTLO - Dokumenty\KRONIKA\2018-2019\6. drakiáda\IMG_20181004_144312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cs-CZ" sz="3200" dirty="0" smtClean="0">
                <a:solidFill>
                  <a:srgbClr val="FFC000"/>
                </a:solidFill>
                <a:latin typeface="Arial Black" pitchFamily="34" charset="0"/>
              </a:rPr>
              <a:t>Radost z pohybu na kopci nad městem</a:t>
            </a:r>
            <a:endParaRPr lang="cs-CZ" sz="32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 descr="C:\OneDrive\Základní škola Světlo s.r.o\SVĚTLO - Dokumenty\KRONIKA\2018-2019\6. drakiáda\IMG_20181004_1511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489916" cy="64214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OneDrive\Základní škola Světlo s.r.o\SVĚTLO - Dokumenty\KRONIKA\2018-2019\9. konference MŠ a ZŠ 17.11.2018\IMG_20181117_1453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8129876" cy="6097407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dirty="0" smtClean="0">
                <a:solidFill>
                  <a:srgbClr val="FFC000"/>
                </a:solidFill>
                <a:latin typeface="Arial Black" pitchFamily="34" charset="0"/>
              </a:rPr>
              <a:t>Konference škol v Třebíči -11/2018</a:t>
            </a:r>
            <a:endParaRPr lang="cs-CZ" sz="3600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38138"/>
          </a:xfrm>
        </p:spPr>
        <p:txBody>
          <a:bodyPr>
            <a:normAutofit/>
          </a:bodyPr>
          <a:lstStyle/>
          <a:p>
            <a:r>
              <a:rPr lang="cs-CZ" sz="4000" dirty="0" smtClean="0">
                <a:solidFill>
                  <a:srgbClr val="FFC000"/>
                </a:solidFill>
                <a:latin typeface="Arial Black" pitchFamily="34" charset="0"/>
              </a:rPr>
              <a:t>Otec Alfonso při hodině etiky</a:t>
            </a:r>
            <a:endParaRPr lang="cs-CZ" sz="4000" dirty="0">
              <a:solidFill>
                <a:srgbClr val="FFC000"/>
              </a:solidFill>
              <a:latin typeface="Arial Black" pitchFamily="34" charset="0"/>
            </a:endParaRPr>
          </a:p>
        </p:txBody>
      </p:sp>
      <p:pic>
        <p:nvPicPr>
          <p:cNvPr id="16387" name="Picture 3" descr="C:\OneDrive\Základní škola Světlo s.r.o\SVĚTLO - Dokumenty\KRONIKA\2018-2019\8. mše svatá ve škole\20181019_1117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Na začátku modlitba</a:t>
            </a:r>
            <a:endParaRPr lang="cs-CZ" dirty="0">
              <a:solidFill>
                <a:srgbClr val="FFC000"/>
              </a:solidFill>
              <a:latin typeface="Arial Black" pitchFamily="34" charset="0"/>
            </a:endParaRPr>
          </a:p>
        </p:txBody>
      </p:sp>
      <p:pic>
        <p:nvPicPr>
          <p:cNvPr id="17411" name="Picture 3" descr="C:\OneDrive\Základní škola Světlo s.r.o\SVĚTLO - Dokumenty\KRONIKA\2018-2019\8. mše svatá ve škole\20181019_1117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8434" name="Picture 2" descr="C:\OneDrive\Základní škola Světlo s.r.o\SVĚTLO - Dokumenty\KRONIKA\2018-2019\8. mše svatá ve škole\20181019_1118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50734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Víte odkud jsem ?</a:t>
            </a:r>
            <a:endParaRPr lang="cs-CZ" dirty="0">
              <a:solidFill>
                <a:srgbClr val="FFC000"/>
              </a:solidFill>
              <a:latin typeface="Arial Black" pitchFamily="34" charset="0"/>
            </a:endParaRPr>
          </a:p>
        </p:txBody>
      </p:sp>
      <p:pic>
        <p:nvPicPr>
          <p:cNvPr id="19458" name="Picture 2" descr="C:\OneDrive\Základní škola Světlo s.r.o\SVĚTLO - Dokumenty\KRONIKA\2018-2019\8. mše svatá ve škole\20181019_1120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20171229_0925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8446" y="980728"/>
            <a:ext cx="8330018" cy="52681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Umí !!!</a:t>
            </a:r>
            <a:endParaRPr lang="cs-CZ" dirty="0">
              <a:solidFill>
                <a:srgbClr val="FFC000"/>
              </a:solidFill>
              <a:latin typeface="Arial Black" pitchFamily="34" charset="0"/>
            </a:endParaRPr>
          </a:p>
        </p:txBody>
      </p:sp>
      <p:pic>
        <p:nvPicPr>
          <p:cNvPr id="20482" name="Picture 2" descr="C:\OneDrive\Základní škola Světlo s.r.o\SVĚTLO - Dokumenty\KRONIKA\2018-2019\8. mše svatá ve škole\20181019_1127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7" name="Picture 3" descr="C:\OneDrive\Základní škola Světlo s.r.o\SVĚTLO - Dokumenty\KRONIKA\2018-2019\8. mše svatá ve škole\20181019_1128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1454" y="980728"/>
            <a:ext cx="9275454" cy="52174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První školní mše svatá </a:t>
            </a:r>
            <a:b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</a:br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v naší kapli</a:t>
            </a:r>
            <a:endParaRPr lang="cs-CZ" dirty="0">
              <a:solidFill>
                <a:srgbClr val="FFC000"/>
              </a:solidFill>
              <a:latin typeface="Arial Black" pitchFamily="34" charset="0"/>
            </a:endParaRPr>
          </a:p>
        </p:txBody>
      </p:sp>
      <p:pic>
        <p:nvPicPr>
          <p:cNvPr id="22530" name="Picture 2" descr="C:\OneDrive\Základní škola Světlo s.r.o\SVĚTLO - Dokumenty\KRONIKA\2018-2019\8. mše svatá ve škole\20181019_1138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3554" name="Picture 2" descr="C:\OneDrive\Základní škola Světlo s.r.o\SVĚTLO - Dokumenty\KRONIKA\2018-2019\8. mše svatá ve škole\20181019_1139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7439" cy="51454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579" name="Picture 3" descr="C:\OneDrive\Základní škola Světlo s.r.o\SVĚTLO - Dokumenty\KRONIKA\2018-2019\8. mše svatá ve škole\DSCN31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60" cy="62234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602" name="Picture 2" descr="C:\OneDrive\Základní škola Světlo s.r.o\SVĚTLO - Dokumenty\KRONIKA\2018-2019\8. mše svatá ve škole\DSCN31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60780" cy="64415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>
                <a:solidFill>
                  <a:srgbClr val="FFC000"/>
                </a:solidFill>
                <a:latin typeface="Arial Black" pitchFamily="34" charset="0"/>
              </a:rPr>
              <a:t>A opět po roce společné vystoupení s dětmi ze školky Světýlko – prosinec 2018</a:t>
            </a:r>
            <a:endParaRPr lang="cs-CZ" sz="3600" dirty="0">
              <a:solidFill>
                <a:srgbClr val="FFC000"/>
              </a:solidFill>
              <a:latin typeface="Arial Black" pitchFamily="34" charset="0"/>
            </a:endParaRPr>
          </a:p>
        </p:txBody>
      </p:sp>
      <p:pic>
        <p:nvPicPr>
          <p:cNvPr id="26626" name="Picture 2" descr="C:\OneDrive\Základní škola Světlo s.r.o\SVĚTLO - Dokumenty\KRONIKA\2018-2019\19. vánoční besídka MŠ a ZŠ\20181220_1539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44824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651" name="Picture 3" descr="C:\OneDrive\Základní škola Světlo s.r.o\SVĚTLO - Dokumenty\KRONIKA\2018-2019\19. vánoční besídka MŠ a ZŠ\IMG_20181220_1536379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cs-CZ" sz="4800" dirty="0" smtClean="0">
                <a:latin typeface="Arial Black" pitchFamily="34" charset="0"/>
              </a:rPr>
              <a:t>Více informací na </a:t>
            </a:r>
          </a:p>
          <a:p>
            <a:pPr algn="ctr">
              <a:buNone/>
            </a:pPr>
            <a:endParaRPr lang="cs-CZ" sz="4800" dirty="0" smtClean="0">
              <a:latin typeface="Arial Black" pitchFamily="34" charset="0"/>
              <a:hlinkClick r:id="rId2"/>
            </a:endParaRPr>
          </a:p>
          <a:p>
            <a:pPr algn="ctr">
              <a:buNone/>
            </a:pPr>
            <a:r>
              <a:rPr lang="cs-CZ" sz="5400" dirty="0" smtClean="0">
                <a:latin typeface="Arial Black" pitchFamily="34" charset="0"/>
                <a:hlinkClick r:id="rId2"/>
              </a:rPr>
              <a:t>www.</a:t>
            </a:r>
            <a:r>
              <a:rPr lang="cs-CZ" sz="5400" dirty="0" err="1" smtClean="0">
                <a:latin typeface="Arial Black" pitchFamily="34" charset="0"/>
                <a:hlinkClick r:id="rId2"/>
              </a:rPr>
              <a:t>zssvetlo.com</a:t>
            </a:r>
            <a:endParaRPr lang="cs-CZ" sz="5400" dirty="0" smtClean="0">
              <a:latin typeface="Arial Black" pitchFamily="34" charset="0"/>
            </a:endParaRPr>
          </a:p>
          <a:p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Tělocvična</a:t>
            </a:r>
            <a:endParaRPr lang="cs-CZ" dirty="0">
              <a:solidFill>
                <a:srgbClr val="FFC000"/>
              </a:solidFill>
              <a:latin typeface="Arial Black" pitchFamily="34" charset="0"/>
            </a:endParaRPr>
          </a:p>
        </p:txBody>
      </p:sp>
      <p:pic>
        <p:nvPicPr>
          <p:cNvPr id="4" name="Zástupný symbol pro obsah 3" descr="20171229_0919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340768"/>
            <a:ext cx="8046156" cy="47853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Učebny</a:t>
            </a:r>
            <a:endParaRPr lang="cs-CZ" dirty="0">
              <a:solidFill>
                <a:srgbClr val="FFC000"/>
              </a:solidFill>
              <a:latin typeface="Arial Black" pitchFamily="34" charset="0"/>
            </a:endParaRPr>
          </a:p>
        </p:txBody>
      </p:sp>
      <p:pic>
        <p:nvPicPr>
          <p:cNvPr id="4" name="Zástupný symbol pro obsah 3" descr="20171229_0920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20171229_0921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764704"/>
            <a:ext cx="8046156" cy="4525963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336704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Střední trakt, hřiště</a:t>
            </a:r>
            <a:r>
              <a:rPr lang="cs-CZ" dirty="0" smtClean="0">
                <a:solidFill>
                  <a:srgbClr val="FFC000"/>
                </a:solidFill>
              </a:rPr>
              <a:t/>
            </a:r>
            <a:br>
              <a:rPr lang="cs-CZ" dirty="0" smtClean="0">
                <a:solidFill>
                  <a:srgbClr val="FFC000"/>
                </a:solidFill>
              </a:rPr>
            </a:br>
            <a:r>
              <a:rPr lang="cs-CZ" dirty="0" smtClean="0">
                <a:solidFill>
                  <a:srgbClr val="FFC000"/>
                </a:solidFill>
              </a:rPr>
              <a:t/>
            </a:r>
            <a:br>
              <a:rPr lang="cs-CZ" dirty="0" smtClean="0">
                <a:solidFill>
                  <a:srgbClr val="FFC000"/>
                </a:solidFill>
              </a:rPr>
            </a:br>
            <a:r>
              <a:rPr lang="cs-CZ" dirty="0" smtClean="0">
                <a:solidFill>
                  <a:srgbClr val="FFC000"/>
                </a:solidFill>
              </a:rPr>
              <a:t/>
            </a:r>
            <a:br>
              <a:rPr lang="cs-CZ" dirty="0" smtClean="0">
                <a:solidFill>
                  <a:srgbClr val="FFC000"/>
                </a:solidFill>
              </a:rPr>
            </a:br>
            <a:r>
              <a:rPr lang="cs-CZ" dirty="0" smtClean="0">
                <a:solidFill>
                  <a:srgbClr val="FFC000"/>
                </a:solidFill>
              </a:rPr>
              <a:t/>
            </a:r>
            <a:br>
              <a:rPr lang="cs-CZ" dirty="0" smtClean="0">
                <a:solidFill>
                  <a:srgbClr val="FFC000"/>
                </a:solidFill>
              </a:rPr>
            </a:br>
            <a:r>
              <a:rPr lang="cs-CZ" dirty="0" smtClean="0">
                <a:solidFill>
                  <a:srgbClr val="FFC000"/>
                </a:solidFill>
              </a:rPr>
              <a:t/>
            </a:r>
            <a:br>
              <a:rPr lang="cs-CZ" dirty="0" smtClean="0">
                <a:solidFill>
                  <a:srgbClr val="FFC000"/>
                </a:solidFill>
              </a:rPr>
            </a:br>
            <a:r>
              <a:rPr lang="cs-CZ" dirty="0" smtClean="0">
                <a:solidFill>
                  <a:srgbClr val="FFC000"/>
                </a:solidFill>
              </a:rPr>
              <a:t/>
            </a:r>
            <a:br>
              <a:rPr lang="cs-CZ" dirty="0" smtClean="0">
                <a:solidFill>
                  <a:srgbClr val="FFC000"/>
                </a:solidFill>
              </a:rPr>
            </a:br>
            <a:r>
              <a:rPr lang="cs-CZ" dirty="0" smtClean="0">
                <a:solidFill>
                  <a:srgbClr val="FFC000"/>
                </a:solidFill>
              </a:rPr>
              <a:t/>
            </a:r>
            <a:br>
              <a:rPr lang="cs-CZ" dirty="0" smtClean="0">
                <a:solidFill>
                  <a:srgbClr val="FFC000"/>
                </a:solidFill>
              </a:rPr>
            </a:br>
            <a:r>
              <a:rPr lang="cs-CZ" dirty="0" smtClean="0">
                <a:solidFill>
                  <a:srgbClr val="FFC000"/>
                </a:solidFill>
              </a:rPr>
              <a:t/>
            </a:r>
            <a:br>
              <a:rPr lang="cs-CZ" dirty="0" smtClean="0">
                <a:solidFill>
                  <a:srgbClr val="FFC000"/>
                </a:solidFill>
              </a:rPr>
            </a:br>
            <a:r>
              <a:rPr lang="cs-CZ" dirty="0" smtClean="0">
                <a:solidFill>
                  <a:srgbClr val="FFC000"/>
                </a:solidFill>
              </a:rPr>
              <a:t/>
            </a:r>
            <a:br>
              <a:rPr lang="cs-CZ" dirty="0" smtClean="0">
                <a:solidFill>
                  <a:srgbClr val="FFC000"/>
                </a:solidFill>
              </a:rPr>
            </a:br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Věříme, že tyto budovy jsou naší budoucností</a:t>
            </a:r>
            <a:endParaRPr lang="cs-CZ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1. třída </a:t>
            </a:r>
            <a:b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</a:br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školní rok 2017 - 2018</a:t>
            </a:r>
            <a:endParaRPr lang="cs-CZ" dirty="0">
              <a:solidFill>
                <a:srgbClr val="FFC000"/>
              </a:solidFill>
              <a:latin typeface="Arial Black" pitchFamily="34" charset="0"/>
            </a:endParaRPr>
          </a:p>
        </p:txBody>
      </p:sp>
      <p:pic>
        <p:nvPicPr>
          <p:cNvPr id="4" name="Zástupný symbol pro obsah 3" descr="IMG_31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Společné foto zakladatelů</a:t>
            </a:r>
            <a:endParaRPr lang="cs-CZ" dirty="0">
              <a:solidFill>
                <a:srgbClr val="FFC000"/>
              </a:solidFill>
              <a:latin typeface="Arial Black" pitchFamily="34" charset="0"/>
            </a:endParaRPr>
          </a:p>
        </p:txBody>
      </p:sp>
      <p:pic>
        <p:nvPicPr>
          <p:cNvPr id="4" name="Zástupný symbol pro obsah 3" descr="DSC_00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55341" y="1600200"/>
            <a:ext cx="68333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Ranní modlitba</a:t>
            </a:r>
            <a:endParaRPr lang="cs-CZ" dirty="0">
              <a:solidFill>
                <a:srgbClr val="FFC000"/>
              </a:solidFill>
              <a:latin typeface="Arial Black" pitchFamily="34" charset="0"/>
            </a:endParaRPr>
          </a:p>
        </p:txBody>
      </p:sp>
      <p:pic>
        <p:nvPicPr>
          <p:cNvPr id="3076" name="Picture 4" descr="C:\OneDrive\Základní škola Světlo s.r.o\SVĚTLO - Dokumenty\KRONIKA\2017-2018\12. VÝUKA A PRŮBĚH DNE\20180307_081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196752"/>
            <a:ext cx="8046156" cy="49294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DF1EC8E6597244D887808A1B2A26BBF" ma:contentTypeVersion="10" ma:contentTypeDescription="Vytvoří nový dokument" ma:contentTypeScope="" ma:versionID="0e78580fb85ebed3b7a3293d1d0c2251">
  <xsd:schema xmlns:xsd="http://www.w3.org/2001/XMLSchema" xmlns:xs="http://www.w3.org/2001/XMLSchema" xmlns:p="http://schemas.microsoft.com/office/2006/metadata/properties" xmlns:ns2="ed0b3a61-b04d-4e68-8614-4871d1073e9e" xmlns:ns3="72d665ea-257b-4994-8242-abc7563dc36b" targetNamespace="http://schemas.microsoft.com/office/2006/metadata/properties" ma:root="true" ma:fieldsID="1e6907f7853de3975489f3fcaa4fd61d" ns2:_="" ns3:_="">
    <xsd:import namespace="ed0b3a61-b04d-4e68-8614-4871d1073e9e"/>
    <xsd:import namespace="72d665ea-257b-4994-8242-abc7563dc3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0b3a61-b04d-4e68-8614-4871d1073e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d665ea-257b-4994-8242-abc7563dc36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C31645E-66E2-4701-9CCF-1EBE62D81DCD}"/>
</file>

<file path=customXml/itemProps2.xml><?xml version="1.0" encoding="utf-8"?>
<ds:datastoreItem xmlns:ds="http://schemas.openxmlformats.org/officeDocument/2006/customXml" ds:itemID="{E7E7A453-BC08-41CB-B8B3-17E06C8C354B}"/>
</file>

<file path=customXml/itemProps3.xml><?xml version="1.0" encoding="utf-8"?>
<ds:datastoreItem xmlns:ds="http://schemas.openxmlformats.org/officeDocument/2006/customXml" ds:itemID="{E90FC1FB-F756-4051-BC0B-7CFE40B57F59}"/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88</Words>
  <Application>Microsoft Office PowerPoint</Application>
  <PresentationFormat>Předvádění na obrazovce (4:3)</PresentationFormat>
  <Paragraphs>25</Paragraphs>
  <Slides>38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39" baseType="lpstr">
      <vt:lpstr>Motiv sady Office</vt:lpstr>
      <vt:lpstr>Základní škola Třebíč </vt:lpstr>
      <vt:lpstr>Základní škola Světlo v pronajatých prostorách</vt:lpstr>
      <vt:lpstr>Snímek 3</vt:lpstr>
      <vt:lpstr>Tělocvična</vt:lpstr>
      <vt:lpstr>Učebny</vt:lpstr>
      <vt:lpstr>Střední trakt, hřiště         Věříme, že tyto budovy jsou naší budoucností</vt:lpstr>
      <vt:lpstr>1. třída  školní rok 2017 - 2018</vt:lpstr>
      <vt:lpstr>Společné foto zakladatelů</vt:lpstr>
      <vt:lpstr>Ranní modlitba</vt:lpstr>
      <vt:lpstr>Výuka</vt:lpstr>
      <vt:lpstr>Snímek 11</vt:lpstr>
      <vt:lpstr>Snímek 12</vt:lpstr>
      <vt:lpstr>Vánoční vystoupení  2018</vt:lpstr>
      <vt:lpstr>Snímek 14</vt:lpstr>
      <vt:lpstr>Přednášky - etika na měsíc</vt:lpstr>
      <vt:lpstr>Školní rok 2018 zahájení mší svatou</vt:lpstr>
      <vt:lpstr>Výlet rodin květen 2018</vt:lpstr>
      <vt:lpstr>Rodiče doprovází své prvňáčky</vt:lpstr>
      <vt:lpstr>Snímek 19</vt:lpstr>
      <vt:lpstr>Snímek 20</vt:lpstr>
      <vt:lpstr>Snímek 21</vt:lpstr>
      <vt:lpstr>Snímek 22</vt:lpstr>
      <vt:lpstr>Radost z pohybu na kopci nad městem</vt:lpstr>
      <vt:lpstr>Snímek 24</vt:lpstr>
      <vt:lpstr>Konference škol v Třebíči -11/2018</vt:lpstr>
      <vt:lpstr>Otec Alfonso při hodině etiky</vt:lpstr>
      <vt:lpstr>Na začátku modlitba</vt:lpstr>
      <vt:lpstr>Snímek 28</vt:lpstr>
      <vt:lpstr>Víte odkud jsem ?</vt:lpstr>
      <vt:lpstr>Umí !!!</vt:lpstr>
      <vt:lpstr>Snímek 31</vt:lpstr>
      <vt:lpstr>První školní mše svatá  v naší kapli</vt:lpstr>
      <vt:lpstr>Snímek 33</vt:lpstr>
      <vt:lpstr>Snímek 34</vt:lpstr>
      <vt:lpstr>Snímek 35</vt:lpstr>
      <vt:lpstr>A opět po roce společné vystoupení s dětmi ze školky Světýlko – prosinec 2018</vt:lpstr>
      <vt:lpstr>Snímek 37</vt:lpstr>
      <vt:lpstr>Snímek 38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Bohumil Bobek</dc:creator>
  <cp:lastModifiedBy>Bohumil Bobek</cp:lastModifiedBy>
  <cp:revision>15</cp:revision>
  <dcterms:created xsi:type="dcterms:W3CDTF">2018-05-25T05:55:30Z</dcterms:created>
  <dcterms:modified xsi:type="dcterms:W3CDTF">2019-01-29T05:45:11Z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0x010100DDF1EC8E6597244D887808A1B2A26BBF</vt:lpwstr>
  </property>
</Properties>
</file>