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186" y="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4733-1DA6-4666-AA60-6516196BFBA4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B2FDF-9333-4D36-9EB2-87515EA471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384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B2FDF-9333-4D36-9EB2-87515EA471D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285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AE362-A46E-47DD-AB6F-7ED0AD177CBB}" type="datetimeFigureOut">
              <a:rPr lang="sk-SK" smtClean="0"/>
              <a:t>26. 11. 2021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B99214-78A8-440F-92A0-37A90326E17D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FOTOPOSTUP</a:t>
            </a:r>
            <a:endParaRPr lang="sk-SK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DOMČEK</a:t>
            </a:r>
            <a:endParaRPr lang="sk-SK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74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rka\Desktop\fotopostup\IMG_20211125_100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95" y="1712809"/>
            <a:ext cx="52805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irka\Desktop\fotopostup\IMG_20211125_100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4967" y="1952836"/>
            <a:ext cx="4896544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9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rka\Desktop\fotopostup\IMG_20211125_100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2530" y="2000842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irka\Desktop\fotopostup\IMG_20211125_100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1521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rka\Desktop\fotopostup\IMG_20211125_094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419" y="1953150"/>
            <a:ext cx="5112570" cy="3796257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rka\Desktop\fotopostup\IMG_20211125_094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2800" y="1936240"/>
            <a:ext cx="5129975" cy="38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rka\Desktop\fotopostup\IMG_20211125_094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56187" cy="43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1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rka\Desktop\fotopostup\IMG_20211125_094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536" y="2084850"/>
            <a:ext cx="518457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rka\Desktop\fotopostup\IMG_20211125_094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8601" y="2084852"/>
            <a:ext cx="5184575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7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rka\Desktop\fotopostup\IMG_20211125_094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531" y="1790818"/>
            <a:ext cx="5328593" cy="39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rka\Desktop\fotopostup\IMG_20211125_095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1129" y="1799819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1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rka\Desktop\fotopostup\IMG_20211125_095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2526" y="1934834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rka\Desktop\fotopostup\IMG_20211125_095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7950" y="1928833"/>
            <a:ext cx="5280586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6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rka\Desktop\fotopostup\IMG_20211125_095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9539" y="1583795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rka\Desktop\fotopostup\IMG_20211125_095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6918" y="1579450"/>
            <a:ext cx="5240978" cy="39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2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irka\Desktop\fotopostup\IMG_20211125_095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719" y="1908838"/>
            <a:ext cx="4614922" cy="34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irka\Desktop\fotopostup\IMG_20211125_095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9009" y="1893036"/>
            <a:ext cx="4488498" cy="33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rka\Desktop\fotopostup\IMG_20211125_10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525" y="2053204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irka\Desktop\fotopostup\IMG_20211125_100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7970" y="1901008"/>
            <a:ext cx="49925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12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3</Words>
  <Application>Microsoft Office PowerPoint</Application>
  <PresentationFormat>Prezentácia na obrazovke (4:3)</PresentationFormat>
  <Paragraphs>3</Paragraphs>
  <Slides>11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Tvar vlnenia</vt:lpstr>
      <vt:lpstr>FOTOPOSTUP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FOTOPOSTUP</dc:title>
  <dc:creator>Mirka</dc:creator>
  <cp:lastModifiedBy>Mirka</cp:lastModifiedBy>
  <cp:revision>4</cp:revision>
  <dcterms:created xsi:type="dcterms:W3CDTF">2021-11-25T09:10:41Z</dcterms:created>
  <dcterms:modified xsi:type="dcterms:W3CDTF">2021-11-26T08:52:15Z</dcterms:modified>
</cp:coreProperties>
</file>