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415"/>
    <a:srgbClr val="F48CE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768" y="7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5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29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56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77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32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04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83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5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71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59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D7F4-6593-4B74-8A74-BBC1CB497A96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61EE0-25BA-41BC-8307-909846FB63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6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8" y="16857"/>
            <a:ext cx="12192000" cy="6877337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pic>
        <p:nvPicPr>
          <p:cNvPr id="22" name="Obraz 2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2319"/>
            <a:ext cx="2052000" cy="28440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0" y="3622739"/>
            <a:ext cx="2027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337"/>
          </a:xfrm>
          <a:prstGeom prst="rect">
            <a:avLst/>
          </a:prstGeom>
        </p:spPr>
      </p:pic>
      <p:pic>
        <p:nvPicPr>
          <p:cNvPr id="22" name="Obraz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" y="3002319"/>
            <a:ext cx="2052000" cy="28440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38049" y="3622739"/>
            <a:ext cx="1919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wal 5"/>
          <p:cNvSpPr/>
          <p:nvPr/>
        </p:nvSpPr>
        <p:spPr>
          <a:xfrm>
            <a:off x="2125517" y="3002319"/>
            <a:ext cx="2052000" cy="28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125517" y="3622739"/>
            <a:ext cx="210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337"/>
          </a:xfrm>
          <a:prstGeom prst="rect">
            <a:avLst/>
          </a:prstGeom>
        </p:spPr>
      </p:pic>
      <p:pic>
        <p:nvPicPr>
          <p:cNvPr id="22" name="Obraz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" y="3002319"/>
            <a:ext cx="2052000" cy="28440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38049" y="3622739"/>
            <a:ext cx="1919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wal 5"/>
          <p:cNvSpPr/>
          <p:nvPr/>
        </p:nvSpPr>
        <p:spPr>
          <a:xfrm>
            <a:off x="2125517" y="3002319"/>
            <a:ext cx="2052000" cy="28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125517" y="3622739"/>
            <a:ext cx="210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30606" y="2997705"/>
            <a:ext cx="2052000" cy="2844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328609" y="3622739"/>
            <a:ext cx="1959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337"/>
          </a:xfrm>
          <a:prstGeom prst="rect">
            <a:avLst/>
          </a:prstGeom>
        </p:spPr>
      </p:pic>
      <p:pic>
        <p:nvPicPr>
          <p:cNvPr id="22" name="Obraz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" y="3002319"/>
            <a:ext cx="2052000" cy="28440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38049" y="3622739"/>
            <a:ext cx="1919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wal 5"/>
          <p:cNvSpPr/>
          <p:nvPr/>
        </p:nvSpPr>
        <p:spPr>
          <a:xfrm>
            <a:off x="2125517" y="3002319"/>
            <a:ext cx="2052000" cy="28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125517" y="3622739"/>
            <a:ext cx="210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30606" y="2997705"/>
            <a:ext cx="2052000" cy="2844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328609" y="3622739"/>
            <a:ext cx="1959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7" y="2997705"/>
            <a:ext cx="2097206" cy="285317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343857" y="3634875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337"/>
          </a:xfrm>
          <a:prstGeom prst="rect">
            <a:avLst/>
          </a:prstGeom>
        </p:spPr>
      </p:pic>
      <p:pic>
        <p:nvPicPr>
          <p:cNvPr id="22" name="Obraz 2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" y="3002319"/>
            <a:ext cx="2052000" cy="28440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38049" y="3622739"/>
            <a:ext cx="1919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wal 5"/>
          <p:cNvSpPr/>
          <p:nvPr/>
        </p:nvSpPr>
        <p:spPr>
          <a:xfrm>
            <a:off x="2125517" y="3002319"/>
            <a:ext cx="2052000" cy="28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125517" y="3622739"/>
            <a:ext cx="210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77517" y="2997705"/>
            <a:ext cx="2052000" cy="2844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63377" y="3622739"/>
            <a:ext cx="1959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wal 3"/>
          <p:cNvSpPr/>
          <p:nvPr/>
        </p:nvSpPr>
        <p:spPr>
          <a:xfrm>
            <a:off x="6223150" y="2985569"/>
            <a:ext cx="2088000" cy="2844000"/>
          </a:xfrm>
          <a:prstGeom prst="ellipse">
            <a:avLst/>
          </a:prstGeom>
          <a:solidFill>
            <a:srgbClr val="F48C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299825" y="3634875"/>
            <a:ext cx="2117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wal 8"/>
          <p:cNvSpPr/>
          <p:nvPr/>
        </p:nvSpPr>
        <p:spPr>
          <a:xfrm>
            <a:off x="8472730" y="2997705"/>
            <a:ext cx="2052000" cy="284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578963" y="3634875"/>
            <a:ext cx="1911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337"/>
          </a:xfrm>
          <a:prstGeom prst="rect">
            <a:avLst/>
          </a:prstGeom>
        </p:spPr>
      </p:pic>
      <p:pic>
        <p:nvPicPr>
          <p:cNvPr id="22" name="Obraz 2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547" y="3010970"/>
            <a:ext cx="2016000" cy="28440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5579" y="3622739"/>
            <a:ext cx="1919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wal 5"/>
          <p:cNvSpPr/>
          <p:nvPr/>
        </p:nvSpPr>
        <p:spPr>
          <a:xfrm>
            <a:off x="2041692" y="2997705"/>
            <a:ext cx="2016000" cy="28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059798" y="3622739"/>
            <a:ext cx="210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69435" y="2997705"/>
            <a:ext cx="2016000" cy="2844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103862" y="3634875"/>
            <a:ext cx="1959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wal 3"/>
          <p:cNvSpPr/>
          <p:nvPr/>
        </p:nvSpPr>
        <p:spPr>
          <a:xfrm>
            <a:off x="6050738" y="2985569"/>
            <a:ext cx="2016000" cy="2844000"/>
          </a:xfrm>
          <a:prstGeom prst="ellipse">
            <a:avLst/>
          </a:prstGeom>
          <a:solidFill>
            <a:srgbClr val="F48C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076514" y="3648140"/>
            <a:ext cx="2117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wal 8"/>
          <p:cNvSpPr/>
          <p:nvPr/>
        </p:nvSpPr>
        <p:spPr>
          <a:xfrm>
            <a:off x="8092430" y="2985569"/>
            <a:ext cx="2016000" cy="284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160937" y="3648140"/>
            <a:ext cx="1911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wal 10"/>
          <p:cNvSpPr/>
          <p:nvPr/>
        </p:nvSpPr>
        <p:spPr>
          <a:xfrm>
            <a:off x="10104652" y="2997705"/>
            <a:ext cx="2016000" cy="284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0231986" y="3648140"/>
            <a:ext cx="1878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endParaRPr lang="pl-PL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</Words>
  <Application>Microsoft Office PowerPoint</Application>
  <PresentationFormat>Panoramiczny</PresentationFormat>
  <Paragraphs>21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Nauczyciel</dc:creator>
  <cp:lastModifiedBy>Nauczyciel</cp:lastModifiedBy>
  <cp:revision>17</cp:revision>
  <dcterms:created xsi:type="dcterms:W3CDTF">2021-03-30T12:42:28Z</dcterms:created>
  <dcterms:modified xsi:type="dcterms:W3CDTF">2021-03-30T13:12:52Z</dcterms:modified>
</cp:coreProperties>
</file>