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2" r:id="rId7"/>
    <p:sldId id="260" r:id="rId8"/>
    <p:sldId id="261" r:id="rId9"/>
    <p:sldId id="263" r:id="rId10"/>
    <p:sldId id="264" r:id="rId11"/>
    <p:sldId id="265" r:id="rId12"/>
    <p:sldId id="266" r:id="rId13"/>
    <p:sldId id="267" r:id="rId14"/>
    <p:sldId id="269" r:id="rId15"/>
  </p:sldIdLst>
  <p:sldSz cx="9144000" cy="6858000" type="screen4x3"/>
  <p:notesSz cx="6858000" cy="9144000"/>
  <p:defaultText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92" autoAdjust="0"/>
    <p:restoredTop sz="94660"/>
  </p:normalViewPr>
  <p:slideViewPr>
    <p:cSldViewPr>
      <p:cViewPr varScale="1">
        <p:scale>
          <a:sx n="64" d="100"/>
          <a:sy n="64" d="100"/>
        </p:scale>
        <p:origin x="-152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á snímka">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sk-SK" smtClean="0"/>
              <a:t>Upravte štýly predlohy textu</a:t>
            </a:r>
            <a:endParaRPr lang="sk-SK"/>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k-SK" smtClean="0"/>
              <a:t>Upravte štýl predlohy podnadpisov</a:t>
            </a:r>
            <a:endParaRPr lang="sk-SK"/>
          </a:p>
        </p:txBody>
      </p:sp>
      <p:sp>
        <p:nvSpPr>
          <p:cNvPr id="4" name="Zástupný symbol dátumu 3"/>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15758686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z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zvislého textu 2"/>
          <p:cNvSpPr>
            <a:spLocks noGrp="1"/>
          </p:cNvSpPr>
          <p:nvPr>
            <p:ph type="body" orient="vert" idx="1"/>
          </p:nvPr>
        </p:nvSpPr>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616308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Zvislý nadpis a text">
    <p:spTree>
      <p:nvGrpSpPr>
        <p:cNvPr id="1" name=""/>
        <p:cNvGrpSpPr/>
        <p:nvPr/>
      </p:nvGrpSpPr>
      <p:grpSpPr>
        <a:xfrm>
          <a:off x="0" y="0"/>
          <a:ext cx="0" cy="0"/>
          <a:chOff x="0" y="0"/>
          <a:chExt cx="0" cy="0"/>
        </a:xfrm>
      </p:grpSpPr>
      <p:sp>
        <p:nvSpPr>
          <p:cNvPr id="2" name="Zvislý nadpis 1"/>
          <p:cNvSpPr>
            <a:spLocks noGrp="1"/>
          </p:cNvSpPr>
          <p:nvPr>
            <p:ph type="title" orient="vert"/>
          </p:nvPr>
        </p:nvSpPr>
        <p:spPr>
          <a:xfrm>
            <a:off x="6629400" y="274638"/>
            <a:ext cx="2057400" cy="5851525"/>
          </a:xfrm>
        </p:spPr>
        <p:txBody>
          <a:bodyPr vert="eaVert"/>
          <a:lstStyle/>
          <a:p>
            <a:r>
              <a:rPr lang="sk-SK" smtClean="0"/>
              <a:t>Upravte štýly predlohy textu</a:t>
            </a:r>
            <a:endParaRPr lang="sk-SK"/>
          </a:p>
        </p:txBody>
      </p:sp>
      <p:sp>
        <p:nvSpPr>
          <p:cNvPr id="3" name="Zástupný symbol zvislého textu 2"/>
          <p:cNvSpPr>
            <a:spLocks noGrp="1"/>
          </p:cNvSpPr>
          <p:nvPr>
            <p:ph type="body" orient="vert" idx="1"/>
          </p:nvPr>
        </p:nvSpPr>
        <p:spPr>
          <a:xfrm>
            <a:off x="457200" y="274638"/>
            <a:ext cx="6019800" cy="5851525"/>
          </a:xfrm>
        </p:spPr>
        <p:txBody>
          <a:bodyPr vert="eaVert"/>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576779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idx="1"/>
          </p:nvPr>
        </p:nvSpPr>
        <p:spPr/>
        <p:txBody>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2718440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Hlavička sekcie">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sk-SK" smtClean="0"/>
              <a:t>Upravte štýly predlohy textu</a:t>
            </a:r>
            <a:endParaRPr lang="sk-SK"/>
          </a:p>
        </p:txBody>
      </p:sp>
      <p:sp>
        <p:nvSpPr>
          <p:cNvPr id="3" name="Zástupný symbol tex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k-SK" smtClean="0"/>
              <a:t>Upravte štýl predlohy textu.</a:t>
            </a:r>
          </a:p>
        </p:txBody>
      </p:sp>
      <p:sp>
        <p:nvSpPr>
          <p:cNvPr id="4" name="Zástupný symbol dátumu 3"/>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5" name="Zástupný symbol päty 4"/>
          <p:cNvSpPr>
            <a:spLocks noGrp="1"/>
          </p:cNvSpPr>
          <p:nvPr>
            <p:ph type="ftr" sz="quarter" idx="11"/>
          </p:nvPr>
        </p:nvSpPr>
        <p:spPr/>
        <p:txBody>
          <a:bodyPr/>
          <a:lstStyle/>
          <a:p>
            <a:endParaRPr lang="sk-SK"/>
          </a:p>
        </p:txBody>
      </p:sp>
      <p:sp>
        <p:nvSpPr>
          <p:cNvPr id="6" name="Zástupný symbol čísla snímky 5"/>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13433177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obsah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obsah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dátumu 4"/>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12954977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sk-SK" smtClean="0"/>
              <a:t>Upravte štýly predlohy textu</a:t>
            </a:r>
            <a:endParaRPr lang="sk-SK"/>
          </a:p>
        </p:txBody>
      </p:sp>
      <p:sp>
        <p:nvSpPr>
          <p:cNvPr id="3" name="Zástupný symbol tex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4" name="Zástupný symbol obsah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5" name="Zástupný symbol tex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smtClean="0"/>
              <a:t>Upravte štýl predlohy textu.</a:t>
            </a:r>
          </a:p>
        </p:txBody>
      </p:sp>
      <p:sp>
        <p:nvSpPr>
          <p:cNvPr id="6" name="Zástupný symbol obsah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7" name="Zástupný symbol dátumu 6"/>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8" name="Zástupný symbol päty 7"/>
          <p:cNvSpPr>
            <a:spLocks noGrp="1"/>
          </p:cNvSpPr>
          <p:nvPr>
            <p:ph type="ftr" sz="quarter" idx="11"/>
          </p:nvPr>
        </p:nvSpPr>
        <p:spPr/>
        <p:txBody>
          <a:bodyPr/>
          <a:lstStyle/>
          <a:p>
            <a:endParaRPr lang="sk-SK"/>
          </a:p>
        </p:txBody>
      </p:sp>
      <p:sp>
        <p:nvSpPr>
          <p:cNvPr id="9" name="Zástupný symbol čísla snímky 8"/>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2583300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sk-SK" smtClean="0"/>
              <a:t>Upravte štýly predlohy textu</a:t>
            </a:r>
            <a:endParaRPr lang="sk-SK"/>
          </a:p>
        </p:txBody>
      </p:sp>
      <p:sp>
        <p:nvSpPr>
          <p:cNvPr id="3" name="Zástupný symbol dátumu 2"/>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4" name="Zástupný symbol päty 3"/>
          <p:cNvSpPr>
            <a:spLocks noGrp="1"/>
          </p:cNvSpPr>
          <p:nvPr>
            <p:ph type="ftr" sz="quarter" idx="11"/>
          </p:nvPr>
        </p:nvSpPr>
        <p:spPr/>
        <p:txBody>
          <a:bodyPr/>
          <a:lstStyle/>
          <a:p>
            <a:endParaRPr lang="sk-SK"/>
          </a:p>
        </p:txBody>
      </p:sp>
      <p:sp>
        <p:nvSpPr>
          <p:cNvPr id="5" name="Zástupný symbol čísla snímky 4"/>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28498024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
        <p:nvSpPr>
          <p:cNvPr id="2" name="Zástupný symbol dátumu 1"/>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3" name="Zástupný symbol päty 2"/>
          <p:cNvSpPr>
            <a:spLocks noGrp="1"/>
          </p:cNvSpPr>
          <p:nvPr>
            <p:ph type="ftr" sz="quarter" idx="11"/>
          </p:nvPr>
        </p:nvSpPr>
        <p:spPr/>
        <p:txBody>
          <a:bodyPr/>
          <a:lstStyle/>
          <a:p>
            <a:endParaRPr lang="sk-SK"/>
          </a:p>
        </p:txBody>
      </p:sp>
      <p:sp>
        <p:nvSpPr>
          <p:cNvPr id="4" name="Zástupný symbol čísla snímky 3"/>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347850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sk-SK" smtClean="0"/>
              <a:t>Upravte štýly predlohy textu</a:t>
            </a:r>
            <a:endParaRPr lang="sk-SK"/>
          </a:p>
        </p:txBody>
      </p:sp>
      <p:sp>
        <p:nvSpPr>
          <p:cNvPr id="3" name="Zástupný symbol obsah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tex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3929907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sk-SK" smtClean="0"/>
              <a:t>Upravte štýly predlohy textu</a:t>
            </a:r>
            <a:endParaRPr lang="sk-SK"/>
          </a:p>
        </p:txBody>
      </p:sp>
      <p:sp>
        <p:nvSpPr>
          <p:cNvPr id="3" name="Zástupný symbol obrázka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k-SK"/>
          </a:p>
        </p:txBody>
      </p:sp>
      <p:sp>
        <p:nvSpPr>
          <p:cNvPr id="4" name="Zástupný symbol tex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k-SK" smtClean="0"/>
              <a:t>Upravte štýl predlohy textu.</a:t>
            </a:r>
          </a:p>
        </p:txBody>
      </p:sp>
      <p:sp>
        <p:nvSpPr>
          <p:cNvPr id="5" name="Zástupný symbol dátumu 4"/>
          <p:cNvSpPr>
            <a:spLocks noGrp="1"/>
          </p:cNvSpPr>
          <p:nvPr>
            <p:ph type="dt" sz="half" idx="10"/>
          </p:nvPr>
        </p:nvSpPr>
        <p:spPr/>
        <p:txBody>
          <a:bodyPr/>
          <a:lstStyle/>
          <a:p>
            <a:fld id="{C24D0332-13CF-4728-BB16-A83ED1D35539}" type="datetimeFigureOut">
              <a:rPr lang="sk-SK" smtClean="0"/>
              <a:pPr/>
              <a:t>4. 12. 2020</a:t>
            </a:fld>
            <a:endParaRPr lang="sk-SK"/>
          </a:p>
        </p:txBody>
      </p:sp>
      <p:sp>
        <p:nvSpPr>
          <p:cNvPr id="6" name="Zástupný symbol päty 5"/>
          <p:cNvSpPr>
            <a:spLocks noGrp="1"/>
          </p:cNvSpPr>
          <p:nvPr>
            <p:ph type="ftr" sz="quarter" idx="11"/>
          </p:nvPr>
        </p:nvSpPr>
        <p:spPr/>
        <p:txBody>
          <a:bodyPr/>
          <a:lstStyle/>
          <a:p>
            <a:endParaRPr lang="sk-SK"/>
          </a:p>
        </p:txBody>
      </p:sp>
      <p:sp>
        <p:nvSpPr>
          <p:cNvPr id="7" name="Zástupný symbol čísla snímky 6"/>
          <p:cNvSpPr>
            <a:spLocks noGrp="1"/>
          </p:cNvSpPr>
          <p:nvPr>
            <p:ph type="sldNum" sz="quarter" idx="12"/>
          </p:nvPr>
        </p:nvSpPr>
        <p:spPr/>
        <p:txBody>
          <a:body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33265918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9000" t="-7000" r="-8000" b="-11000"/>
          </a:stretch>
        </a:blipFill>
        <a:effectLst/>
      </p:bgPr>
    </p:bg>
    <p:spTree>
      <p:nvGrpSpPr>
        <p:cNvPr id="1" name=""/>
        <p:cNvGrpSpPr/>
        <p:nvPr/>
      </p:nvGrpSpPr>
      <p:grpSpPr>
        <a:xfrm>
          <a:off x="0" y="0"/>
          <a:ext cx="0" cy="0"/>
          <a:chOff x="0" y="0"/>
          <a:chExt cx="0" cy="0"/>
        </a:xfrm>
      </p:grpSpPr>
      <p:sp>
        <p:nvSpPr>
          <p:cNvPr id="2" name="Zástupný symbol nadpi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k-SK" smtClean="0"/>
              <a:t>Upravte štýly predlohy textu</a:t>
            </a:r>
            <a:endParaRPr lang="sk-SK"/>
          </a:p>
        </p:txBody>
      </p:sp>
      <p:sp>
        <p:nvSpPr>
          <p:cNvPr id="3" name="Zástupný symbol tex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k-SK" smtClean="0"/>
              <a:t>Upravte štýl predlohy textu.</a:t>
            </a:r>
          </a:p>
          <a:p>
            <a:pPr lvl="1"/>
            <a:r>
              <a:rPr lang="sk-SK" smtClean="0"/>
              <a:t>Druhá úroveň</a:t>
            </a:r>
          </a:p>
          <a:p>
            <a:pPr lvl="2"/>
            <a:r>
              <a:rPr lang="sk-SK" smtClean="0"/>
              <a:t>Tretia úroveň</a:t>
            </a:r>
          </a:p>
          <a:p>
            <a:pPr lvl="3"/>
            <a:r>
              <a:rPr lang="sk-SK" smtClean="0"/>
              <a:t>Štvrtá úroveň</a:t>
            </a:r>
          </a:p>
          <a:p>
            <a:pPr lvl="4"/>
            <a:r>
              <a:rPr lang="sk-SK" smtClean="0"/>
              <a:t>Piata úroveň</a:t>
            </a:r>
            <a:endParaRPr lang="sk-SK"/>
          </a:p>
        </p:txBody>
      </p:sp>
      <p:sp>
        <p:nvSpPr>
          <p:cNvPr id="4" name="Zástupný symbol dátum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4D0332-13CF-4728-BB16-A83ED1D35539}" type="datetimeFigureOut">
              <a:rPr lang="sk-SK" smtClean="0"/>
              <a:pPr/>
              <a:t>4. 12. 2020</a:t>
            </a:fld>
            <a:endParaRPr lang="sk-SK"/>
          </a:p>
        </p:txBody>
      </p:sp>
      <p:sp>
        <p:nvSpPr>
          <p:cNvPr id="5" name="Zástupný symbol päty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k-SK"/>
          </a:p>
        </p:txBody>
      </p:sp>
      <p:sp>
        <p:nvSpPr>
          <p:cNvPr id="6" name="Zástupný symbol čísla snímky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E6F51-8FD2-467B-B056-E476977E5D24}" type="slidenum">
              <a:rPr lang="sk-SK" smtClean="0"/>
              <a:pPr/>
              <a:t>‹#›</a:t>
            </a:fld>
            <a:endParaRPr lang="sk-SK"/>
          </a:p>
        </p:txBody>
      </p:sp>
    </p:spTree>
    <p:extLst>
      <p:ext uri="{BB962C8B-B14F-4D97-AF65-F5344CB8AC3E}">
        <p14:creationId xmlns:p14="http://schemas.microsoft.com/office/powerpoint/2010/main" xmlns="" val="38562226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youtube.com/watch?v=pakCtgCUhKw"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7UwL3X1E8cI"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riQ1CC7oKDw"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www.youtube.com/watch?v=BACMR7nVrE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youtube.com/watch?v=wTbD6j6Qp5Q"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jiba8YpfUsc"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gPNd54bjyV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A_VuUSwQpl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KtOJZ_5QFT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539552" y="2130425"/>
            <a:ext cx="7918648" cy="1730623"/>
          </a:xfrm>
          <a:solidFill>
            <a:schemeClr val="accent2">
              <a:lumMod val="40000"/>
              <a:lumOff val="60000"/>
            </a:schemeClr>
          </a:solidFill>
        </p:spPr>
        <p:txBody>
          <a:bodyPr/>
          <a:lstStyle/>
          <a:p>
            <a:r>
              <a:rPr lang="sk-SK" dirty="0" smtClean="0"/>
              <a:t>Zaspievajme si spolu</a:t>
            </a:r>
            <a:endParaRPr lang="sk-SK" dirty="0"/>
          </a:p>
        </p:txBody>
      </p:sp>
    </p:spTree>
    <p:extLst>
      <p:ext uri="{BB962C8B-B14F-4D97-AF65-F5344CB8AC3E}">
        <p14:creationId xmlns:p14="http://schemas.microsoft.com/office/powerpoint/2010/main" xmlns="" val="9684716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260648"/>
            <a:ext cx="8208912" cy="1143000"/>
          </a:xfrm>
          <a:solidFill>
            <a:schemeClr val="accent2">
              <a:lumMod val="40000"/>
              <a:lumOff val="60000"/>
            </a:schemeClr>
          </a:solidFill>
        </p:spPr>
        <p:txBody>
          <a:bodyPr/>
          <a:lstStyle/>
          <a:p>
            <a:r>
              <a:rPr lang="sk-SK" dirty="0" smtClean="0"/>
              <a:t>Čierne oči, choďte spať</a:t>
            </a:r>
            <a:endParaRPr lang="sk-SK" dirty="0"/>
          </a:p>
        </p:txBody>
      </p:sp>
      <p:sp>
        <p:nvSpPr>
          <p:cNvPr id="3" name="Zástupný symbol obsahu 2"/>
          <p:cNvSpPr>
            <a:spLocks noGrp="1"/>
          </p:cNvSpPr>
          <p:nvPr>
            <p:ph idx="1"/>
          </p:nvPr>
        </p:nvSpPr>
        <p:spPr>
          <a:xfrm>
            <a:off x="467544" y="1268760"/>
            <a:ext cx="8208912" cy="5256584"/>
          </a:xfrm>
          <a:solidFill>
            <a:schemeClr val="accent2">
              <a:lumMod val="40000"/>
              <a:lumOff val="60000"/>
            </a:schemeClr>
          </a:solidFill>
        </p:spPr>
        <p:txBody>
          <a:bodyPr>
            <a:normAutofit fontScale="85000" lnSpcReduction="20000"/>
          </a:bodyPr>
          <a:lstStyle/>
          <a:p>
            <a:r>
              <a:rPr lang="sk-SK" dirty="0"/>
              <a:t>Čierne oči, choďte spať,</a:t>
            </a:r>
            <a:r>
              <a:rPr lang="sk-SK" dirty="0" smtClean="0"/>
              <a:t/>
            </a:r>
            <a:br>
              <a:rPr lang="sk-SK" dirty="0" smtClean="0"/>
            </a:br>
            <a:r>
              <a:rPr lang="sk-SK" dirty="0"/>
              <a:t>čierne oči choďte spať,</a:t>
            </a:r>
            <a:r>
              <a:rPr lang="sk-SK" dirty="0" smtClean="0"/>
              <a:t/>
            </a:r>
            <a:br>
              <a:rPr lang="sk-SK" dirty="0" smtClean="0"/>
            </a:br>
            <a:r>
              <a:rPr lang="sk-SK" dirty="0"/>
              <a:t>bo musíte ráno vstať,</a:t>
            </a:r>
            <a:r>
              <a:rPr lang="sk-SK" dirty="0" smtClean="0"/>
              <a:t/>
            </a:r>
            <a:br>
              <a:rPr lang="sk-SK" dirty="0" smtClean="0"/>
            </a:br>
            <a:r>
              <a:rPr lang="sk-SK" dirty="0"/>
              <a:t>bo musíte ráno vstať.</a:t>
            </a:r>
            <a:r>
              <a:rPr lang="sk-SK" dirty="0" smtClean="0"/>
              <a:t/>
            </a:r>
            <a:br>
              <a:rPr lang="sk-SK" dirty="0" smtClean="0"/>
            </a:br>
            <a:r>
              <a:rPr lang="sk-SK" dirty="0" smtClean="0"/>
              <a:t/>
            </a:r>
            <a:br>
              <a:rPr lang="sk-SK" dirty="0" smtClean="0"/>
            </a:br>
            <a:r>
              <a:rPr lang="sk-SK" dirty="0"/>
              <a:t>Ráno, ráno, ráničko,</a:t>
            </a:r>
            <a:r>
              <a:rPr lang="sk-SK" dirty="0" smtClean="0"/>
              <a:t/>
            </a:r>
            <a:br>
              <a:rPr lang="sk-SK" dirty="0" smtClean="0"/>
            </a:br>
            <a:r>
              <a:rPr lang="sk-SK" dirty="0"/>
              <a:t>ráno, ráno, ráničko,</a:t>
            </a:r>
            <a:r>
              <a:rPr lang="sk-SK" dirty="0" smtClean="0"/>
              <a:t/>
            </a:r>
            <a:br>
              <a:rPr lang="sk-SK" dirty="0" smtClean="0"/>
            </a:br>
            <a:r>
              <a:rPr lang="sk-SK" dirty="0"/>
              <a:t>keď vychodí slniečko,</a:t>
            </a:r>
            <a:r>
              <a:rPr lang="sk-SK" dirty="0" smtClean="0"/>
              <a:t/>
            </a:r>
            <a:br>
              <a:rPr lang="sk-SK" dirty="0" smtClean="0"/>
            </a:br>
            <a:r>
              <a:rPr lang="sk-SK" dirty="0"/>
              <a:t>keď vychodí slniečko.</a:t>
            </a:r>
            <a:r>
              <a:rPr lang="sk-SK" dirty="0" smtClean="0"/>
              <a:t/>
            </a:r>
            <a:br>
              <a:rPr lang="sk-SK" dirty="0" smtClean="0"/>
            </a:br>
            <a:r>
              <a:rPr lang="sk-SK" dirty="0" smtClean="0"/>
              <a:t/>
            </a:r>
            <a:br>
              <a:rPr lang="sk-SK" dirty="0" smtClean="0"/>
            </a:br>
            <a:r>
              <a:rPr lang="sk-SK" dirty="0"/>
              <a:t>Slniečko už vychodí,</a:t>
            </a:r>
            <a:r>
              <a:rPr lang="sk-SK" dirty="0" smtClean="0"/>
              <a:t/>
            </a:r>
            <a:br>
              <a:rPr lang="sk-SK" dirty="0" smtClean="0"/>
            </a:br>
            <a:r>
              <a:rPr lang="sk-SK" dirty="0"/>
              <a:t>slniečko už vychodí,</a:t>
            </a:r>
            <a:r>
              <a:rPr lang="sk-SK" dirty="0" smtClean="0"/>
              <a:t/>
            </a:r>
            <a:br>
              <a:rPr lang="sk-SK" dirty="0" smtClean="0"/>
            </a:br>
            <a:r>
              <a:rPr lang="sk-SK" dirty="0"/>
              <a:t>má milá sa prechodí,</a:t>
            </a:r>
            <a:r>
              <a:rPr lang="sk-SK" dirty="0" smtClean="0"/>
              <a:t/>
            </a:r>
            <a:br>
              <a:rPr lang="sk-SK" dirty="0" smtClean="0"/>
            </a:br>
            <a:r>
              <a:rPr lang="sk-SK" dirty="0"/>
              <a:t>má milá sa prechodí.</a:t>
            </a:r>
          </a:p>
        </p:txBody>
      </p:sp>
      <p:pic>
        <p:nvPicPr>
          <p:cNvPr id="717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39952" y="2276872"/>
            <a:ext cx="4118880" cy="34857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41509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95536" y="620688"/>
            <a:ext cx="8280920" cy="5918381"/>
          </a:xfrm>
          <a:solidFill>
            <a:schemeClr val="accent2">
              <a:lumMod val="40000"/>
              <a:lumOff val="60000"/>
            </a:schemeClr>
          </a:solidFill>
        </p:spPr>
        <p:txBody>
          <a:bodyPr>
            <a:normAutofit fontScale="77500" lnSpcReduction="20000"/>
          </a:bodyPr>
          <a:lstStyle/>
          <a:p>
            <a:pPr marL="0" indent="0">
              <a:buNone/>
            </a:pPr>
            <a:r>
              <a:rPr lang="sk-SK" dirty="0"/>
              <a:t>[:Kopala studienku</a:t>
            </a:r>
            <a:r>
              <a:rPr lang="sk-SK" dirty="0" smtClean="0"/>
              <a:t>,</a:t>
            </a:r>
          </a:p>
          <a:p>
            <a:pPr marL="0" indent="0">
              <a:buNone/>
            </a:pPr>
            <a:r>
              <a:rPr lang="sk-SK" dirty="0" smtClean="0"/>
              <a:t>pozerala </a:t>
            </a:r>
            <a:r>
              <a:rPr lang="sk-SK" dirty="0"/>
              <a:t>do nej,:]</a:t>
            </a:r>
            <a:r>
              <a:rPr lang="sk-SK" dirty="0" smtClean="0"/>
              <a:t/>
            </a:r>
            <a:br>
              <a:rPr lang="sk-SK" dirty="0" smtClean="0"/>
            </a:br>
            <a:r>
              <a:rPr lang="sk-SK" dirty="0"/>
              <a:t>[:či je tak hlboká</a:t>
            </a:r>
            <a:r>
              <a:rPr lang="sk-SK" dirty="0" smtClean="0"/>
              <a:t>,</a:t>
            </a:r>
          </a:p>
          <a:p>
            <a:pPr marL="0" indent="0">
              <a:buNone/>
            </a:pPr>
            <a:r>
              <a:rPr lang="sk-SK" dirty="0" smtClean="0"/>
              <a:t>ako </a:t>
            </a:r>
            <a:r>
              <a:rPr lang="sk-SK" dirty="0"/>
              <a:t>je široká,</a:t>
            </a:r>
            <a:r>
              <a:rPr lang="sk-SK" dirty="0" smtClean="0"/>
              <a:t/>
            </a:r>
            <a:br>
              <a:rPr lang="sk-SK" dirty="0" smtClean="0"/>
            </a:br>
            <a:r>
              <a:rPr lang="sk-SK" dirty="0"/>
              <a:t>skočila by do nej.:]</a:t>
            </a:r>
            <a:r>
              <a:rPr lang="sk-SK" dirty="0" smtClean="0"/>
              <a:t/>
            </a:r>
            <a:br>
              <a:rPr lang="sk-SK" dirty="0" smtClean="0"/>
            </a:br>
            <a:r>
              <a:rPr lang="sk-SK" dirty="0" smtClean="0"/>
              <a:t/>
            </a:r>
            <a:br>
              <a:rPr lang="sk-SK" dirty="0" smtClean="0"/>
            </a:br>
            <a:r>
              <a:rPr lang="sk-SK" dirty="0"/>
              <a:t>[:A na tej studničke </a:t>
            </a:r>
            <a:endParaRPr lang="sk-SK" dirty="0" smtClean="0"/>
          </a:p>
          <a:p>
            <a:pPr marL="0" indent="0">
              <a:buNone/>
            </a:pPr>
            <a:r>
              <a:rPr lang="sk-SK" dirty="0" smtClean="0"/>
              <a:t>napájala </a:t>
            </a:r>
            <a:r>
              <a:rPr lang="sk-SK" dirty="0"/>
              <a:t>páva,:]</a:t>
            </a:r>
            <a:r>
              <a:rPr lang="sk-SK" dirty="0" smtClean="0"/>
              <a:t/>
            </a:r>
            <a:br>
              <a:rPr lang="sk-SK" dirty="0" smtClean="0"/>
            </a:br>
            <a:r>
              <a:rPr lang="sk-SK" dirty="0"/>
              <a:t>[:</a:t>
            </a:r>
            <a:r>
              <a:rPr lang="sk-SK" dirty="0" err="1"/>
              <a:t>povedzže</a:t>
            </a:r>
            <a:r>
              <a:rPr lang="sk-SK" dirty="0"/>
              <a:t> mi</a:t>
            </a:r>
            <a:r>
              <a:rPr lang="sk-SK" dirty="0" smtClean="0"/>
              <a:t>,</a:t>
            </a:r>
          </a:p>
          <a:p>
            <a:pPr marL="0" indent="0">
              <a:buNone/>
            </a:pPr>
            <a:r>
              <a:rPr lang="sk-SK" dirty="0" smtClean="0"/>
              <a:t>milá</a:t>
            </a:r>
            <a:r>
              <a:rPr lang="sk-SK" dirty="0"/>
              <a:t>, holubienka sivá,</a:t>
            </a:r>
            <a:r>
              <a:rPr lang="sk-SK" dirty="0" smtClean="0"/>
              <a:t/>
            </a:r>
            <a:br>
              <a:rPr lang="sk-SK" dirty="0" smtClean="0"/>
            </a:br>
            <a:r>
              <a:rPr lang="sk-SK" dirty="0"/>
              <a:t>ktorého si pána.:]</a:t>
            </a:r>
            <a:r>
              <a:rPr lang="sk-SK" dirty="0" smtClean="0"/>
              <a:t/>
            </a:r>
            <a:br>
              <a:rPr lang="sk-SK" dirty="0" smtClean="0"/>
            </a:br>
            <a:r>
              <a:rPr lang="sk-SK" dirty="0" smtClean="0"/>
              <a:t/>
            </a:r>
            <a:br>
              <a:rPr lang="sk-SK" dirty="0" smtClean="0"/>
            </a:br>
            <a:r>
              <a:rPr lang="sk-SK" dirty="0"/>
              <a:t>[:A ja ti nepoviem</a:t>
            </a:r>
            <a:r>
              <a:rPr lang="sk-SK" dirty="0" smtClean="0"/>
              <a:t>,</a:t>
            </a:r>
          </a:p>
          <a:p>
            <a:pPr marL="0" indent="0">
              <a:buNone/>
            </a:pPr>
            <a:r>
              <a:rPr lang="sk-SK" dirty="0" smtClean="0"/>
              <a:t>lebo </a:t>
            </a:r>
            <a:r>
              <a:rPr lang="sk-SK" dirty="0"/>
              <a:t>sama neviem,:]</a:t>
            </a:r>
            <a:r>
              <a:rPr lang="sk-SK" dirty="0" smtClean="0"/>
              <a:t/>
            </a:r>
            <a:br>
              <a:rPr lang="sk-SK" dirty="0" smtClean="0"/>
            </a:br>
            <a:r>
              <a:rPr lang="sk-SK" dirty="0"/>
              <a:t>[:</a:t>
            </a:r>
            <a:r>
              <a:rPr lang="sk-SK" dirty="0" err="1"/>
              <a:t>prídi</a:t>
            </a:r>
            <a:r>
              <a:rPr lang="sk-SK" dirty="0"/>
              <a:t> na večer k nám</a:t>
            </a:r>
            <a:r>
              <a:rPr lang="sk-SK" dirty="0" smtClean="0"/>
              <a:t>,</a:t>
            </a:r>
          </a:p>
          <a:p>
            <a:pPr marL="0" indent="0">
              <a:buNone/>
            </a:pPr>
            <a:r>
              <a:rPr lang="sk-SK" dirty="0" smtClean="0"/>
              <a:t>mamky </a:t>
            </a:r>
            <a:r>
              <a:rPr lang="sk-SK" dirty="0"/>
              <a:t>sa opýtam,</a:t>
            </a:r>
            <a:r>
              <a:rPr lang="sk-SK" dirty="0" smtClean="0"/>
              <a:t/>
            </a:r>
            <a:br>
              <a:rPr lang="sk-SK" dirty="0" smtClean="0"/>
            </a:br>
            <a:r>
              <a:rPr lang="sk-SK" dirty="0"/>
              <a:t>potom ti ja, poviem.:]</a:t>
            </a:r>
          </a:p>
        </p:txBody>
      </p:sp>
      <p:pic>
        <p:nvPicPr>
          <p:cNvPr id="8194"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923928" y="1916832"/>
            <a:ext cx="4010025" cy="4286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BlokTextu 3"/>
          <p:cNvSpPr txBox="1"/>
          <p:nvPr/>
        </p:nvSpPr>
        <p:spPr>
          <a:xfrm>
            <a:off x="3908715" y="764704"/>
            <a:ext cx="4204050" cy="769441"/>
          </a:xfrm>
          <a:prstGeom prst="rect">
            <a:avLst/>
          </a:prstGeom>
          <a:noFill/>
        </p:spPr>
        <p:txBody>
          <a:bodyPr wrap="square" rtlCol="0">
            <a:spAutoFit/>
          </a:bodyPr>
          <a:lstStyle/>
          <a:p>
            <a:r>
              <a:rPr lang="sk-SK" sz="4400" dirty="0" smtClean="0"/>
              <a:t>Kopala studienku</a:t>
            </a:r>
            <a:endParaRPr lang="sk-SK" sz="4400" dirty="0"/>
          </a:p>
        </p:txBody>
      </p:sp>
    </p:spTree>
    <p:extLst>
      <p:ext uri="{BB962C8B-B14F-4D97-AF65-F5344CB8AC3E}">
        <p14:creationId xmlns:p14="http://schemas.microsoft.com/office/powerpoint/2010/main" xmlns="" val="22148133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922114"/>
          </a:xfrm>
          <a:solidFill>
            <a:schemeClr val="accent2">
              <a:lumMod val="40000"/>
              <a:lumOff val="60000"/>
            </a:schemeClr>
          </a:solidFill>
        </p:spPr>
        <p:txBody>
          <a:bodyPr/>
          <a:lstStyle/>
          <a:p>
            <a:r>
              <a:rPr lang="sk-SK" dirty="0" smtClean="0"/>
              <a:t>Mám ja hrušku</a:t>
            </a:r>
            <a:endParaRPr lang="sk-SK" dirty="0"/>
          </a:p>
        </p:txBody>
      </p:sp>
      <p:sp>
        <p:nvSpPr>
          <p:cNvPr id="3" name="Zástupný symbol obsahu 2"/>
          <p:cNvSpPr>
            <a:spLocks noGrp="1"/>
          </p:cNvSpPr>
          <p:nvPr>
            <p:ph idx="1"/>
          </p:nvPr>
        </p:nvSpPr>
        <p:spPr>
          <a:xfrm>
            <a:off x="467544" y="1196752"/>
            <a:ext cx="8208912" cy="5256584"/>
          </a:xfrm>
          <a:solidFill>
            <a:schemeClr val="accent2">
              <a:lumMod val="40000"/>
              <a:lumOff val="60000"/>
            </a:schemeClr>
          </a:solidFill>
        </p:spPr>
        <p:txBody>
          <a:bodyPr>
            <a:normAutofit fontScale="70000" lnSpcReduction="20000"/>
          </a:bodyPr>
          <a:lstStyle/>
          <a:p>
            <a:pPr marL="0" indent="0">
              <a:buNone/>
            </a:pPr>
            <a:r>
              <a:rPr lang="sk-SK" dirty="0" smtClean="0"/>
              <a:t>Mám ja hrušku a nič na nej, </a:t>
            </a:r>
          </a:p>
          <a:p>
            <a:pPr marL="0" indent="0">
              <a:buNone/>
            </a:pPr>
            <a:r>
              <a:rPr lang="sk-SK" dirty="0" smtClean="0"/>
              <a:t>mám frajerku, čo ma po nej,</a:t>
            </a:r>
          </a:p>
          <a:p>
            <a:pPr marL="0" indent="0">
              <a:buNone/>
            </a:pPr>
            <a:r>
              <a:rPr lang="sk-SK" dirty="0" smtClean="0"/>
              <a:t>[:ja ju ľúbim, ona mňa nie, </a:t>
            </a:r>
          </a:p>
          <a:p>
            <a:pPr marL="0" indent="0">
              <a:buNone/>
            </a:pPr>
            <a:r>
              <a:rPr lang="sk-SK" dirty="0" smtClean="0"/>
              <a:t>aké je to milovanie, aká je to láska?:] </a:t>
            </a:r>
          </a:p>
          <a:p>
            <a:pPr marL="0" indent="0">
              <a:buNone/>
            </a:pPr>
            <a:endParaRPr lang="sk-SK" dirty="0" smtClean="0"/>
          </a:p>
          <a:p>
            <a:pPr marL="0" indent="0">
              <a:buNone/>
            </a:pPr>
            <a:r>
              <a:rPr lang="sk-SK" dirty="0" smtClean="0"/>
              <a:t>Mám ja orech a nič na ňom,</a:t>
            </a:r>
          </a:p>
          <a:p>
            <a:pPr marL="0" indent="0">
              <a:buNone/>
            </a:pPr>
            <a:r>
              <a:rPr lang="sk-SK" dirty="0" smtClean="0"/>
              <a:t>mám frajera, čo ma po ňom,</a:t>
            </a:r>
          </a:p>
          <a:p>
            <a:pPr marL="0" indent="0">
              <a:buNone/>
            </a:pPr>
            <a:r>
              <a:rPr lang="sk-SK" dirty="0" smtClean="0"/>
              <a:t>[:ja ho ľúbim a on ma nie,</a:t>
            </a:r>
          </a:p>
          <a:p>
            <a:pPr marL="0" indent="0">
              <a:buNone/>
            </a:pPr>
            <a:r>
              <a:rPr lang="sk-SK" dirty="0" smtClean="0"/>
              <a:t>aké je to milovanie, aká je to láska?:]</a:t>
            </a:r>
          </a:p>
          <a:p>
            <a:pPr marL="0" indent="0">
              <a:buNone/>
            </a:pPr>
            <a:endParaRPr lang="sk-SK" dirty="0" smtClean="0"/>
          </a:p>
          <a:p>
            <a:pPr marL="0" indent="0">
              <a:buNone/>
            </a:pPr>
            <a:r>
              <a:rPr lang="sk-SK" dirty="0" smtClean="0"/>
              <a:t>Mal som milú, už ma nechce, </a:t>
            </a:r>
          </a:p>
          <a:p>
            <a:pPr marL="0" indent="0">
              <a:buNone/>
            </a:pPr>
            <a:r>
              <a:rPr lang="sk-SK" dirty="0" smtClean="0"/>
              <a:t>nech ju za to Pán Boh stresce, </a:t>
            </a:r>
          </a:p>
          <a:p>
            <a:pPr marL="0" indent="0">
              <a:buNone/>
            </a:pPr>
            <a:r>
              <a:rPr lang="sk-SK" dirty="0" smtClean="0"/>
              <a:t>[:nie tak veľmi, len tak málo, </a:t>
            </a:r>
          </a:p>
          <a:p>
            <a:pPr marL="0" indent="0">
              <a:buNone/>
            </a:pPr>
            <a:r>
              <a:rPr lang="sk-SK" dirty="0" smtClean="0"/>
              <a:t>aby sa jej nič nestalo, holubienke mojej.:]</a:t>
            </a:r>
            <a:endParaRPr lang="sk-SK" dirty="0"/>
          </a:p>
        </p:txBody>
      </p:sp>
      <p:pic>
        <p:nvPicPr>
          <p:cNvPr id="9220" name="Picture 4">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20072" y="1340768"/>
            <a:ext cx="3003334" cy="396044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825742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2">
              <a:lumMod val="40000"/>
              <a:lumOff val="60000"/>
            </a:schemeClr>
          </a:solidFill>
        </p:spPr>
        <p:txBody>
          <a:bodyPr/>
          <a:lstStyle/>
          <a:p>
            <a:r>
              <a:rPr lang="sk-SK" dirty="0" smtClean="0"/>
              <a:t>Po nábreží, koník beží</a:t>
            </a:r>
            <a:endParaRPr lang="sk-SK" dirty="0"/>
          </a:p>
        </p:txBody>
      </p:sp>
      <p:sp>
        <p:nvSpPr>
          <p:cNvPr id="3" name="Zástupný symbol obsahu 2"/>
          <p:cNvSpPr>
            <a:spLocks noGrp="1"/>
          </p:cNvSpPr>
          <p:nvPr>
            <p:ph idx="1"/>
          </p:nvPr>
        </p:nvSpPr>
        <p:spPr>
          <a:xfrm>
            <a:off x="457200" y="1412776"/>
            <a:ext cx="8229600" cy="5040560"/>
          </a:xfrm>
          <a:solidFill>
            <a:schemeClr val="accent2">
              <a:lumMod val="40000"/>
              <a:lumOff val="60000"/>
            </a:schemeClr>
          </a:solidFill>
        </p:spPr>
        <p:txBody>
          <a:bodyPr>
            <a:normAutofit fontScale="85000" lnSpcReduction="20000"/>
          </a:bodyPr>
          <a:lstStyle/>
          <a:p>
            <a:r>
              <a:rPr lang="sk-SK" dirty="0"/>
              <a:t>Po nábreží koník beží, koník vraný,</a:t>
            </a:r>
            <a:r>
              <a:rPr lang="sk-SK" dirty="0" smtClean="0"/>
              <a:t/>
            </a:r>
            <a:br>
              <a:rPr lang="sk-SK" dirty="0" smtClean="0"/>
            </a:br>
            <a:r>
              <a:rPr lang="sk-SK" dirty="0" err="1"/>
              <a:t>zkadiaľ</a:t>
            </a:r>
            <a:r>
              <a:rPr lang="sk-SK" dirty="0"/>
              <a:t> že si, šuhajíček maľovaný?</a:t>
            </a:r>
            <a:r>
              <a:rPr lang="sk-SK" dirty="0" smtClean="0"/>
              <a:t/>
            </a:r>
            <a:br>
              <a:rPr lang="sk-SK" dirty="0" smtClean="0"/>
            </a:br>
            <a:r>
              <a:rPr lang="sk-SK" dirty="0" err="1"/>
              <a:t>Zkadiaľ</a:t>
            </a:r>
            <a:r>
              <a:rPr lang="sk-SK" dirty="0"/>
              <a:t> som, </a:t>
            </a:r>
            <a:r>
              <a:rPr lang="sk-SK" dirty="0" err="1"/>
              <a:t>ztadiaľ</a:t>
            </a:r>
            <a:r>
              <a:rPr lang="sk-SK" dirty="0"/>
              <a:t> som,</a:t>
            </a:r>
            <a:r>
              <a:rPr lang="sk-SK" dirty="0" smtClean="0"/>
              <a:t/>
            </a:r>
            <a:br>
              <a:rPr lang="sk-SK" dirty="0" smtClean="0"/>
            </a:br>
            <a:r>
              <a:rPr lang="sk-SK" dirty="0"/>
              <a:t>slovenského rodu som, duša moja.</a:t>
            </a:r>
            <a:r>
              <a:rPr lang="sk-SK" dirty="0" smtClean="0"/>
              <a:t/>
            </a:r>
            <a:br>
              <a:rPr lang="sk-SK" dirty="0" smtClean="0"/>
            </a:br>
            <a:r>
              <a:rPr lang="sk-SK" dirty="0" smtClean="0"/>
              <a:t/>
            </a:r>
            <a:br>
              <a:rPr lang="sk-SK" dirty="0" smtClean="0"/>
            </a:br>
            <a:r>
              <a:rPr lang="sk-SK" dirty="0"/>
              <a:t>Pod tu lipku nad tu lipku </a:t>
            </a:r>
            <a:r>
              <a:rPr lang="sk-SK" dirty="0" err="1"/>
              <a:t>iskerečka</a:t>
            </a:r>
            <a:r>
              <a:rPr lang="sk-SK" dirty="0"/>
              <a:t>,</a:t>
            </a:r>
            <a:r>
              <a:rPr lang="sk-SK" dirty="0" smtClean="0"/>
              <a:t/>
            </a:r>
            <a:br>
              <a:rPr lang="sk-SK" dirty="0" smtClean="0"/>
            </a:br>
            <a:r>
              <a:rPr lang="sk-SK" dirty="0" err="1"/>
              <a:t>zkadiaľ</a:t>
            </a:r>
            <a:r>
              <a:rPr lang="sk-SK" dirty="0"/>
              <a:t> že si, moja milá </a:t>
            </a:r>
            <a:r>
              <a:rPr lang="sk-SK" dirty="0" err="1"/>
              <a:t>frajarečka</a:t>
            </a:r>
            <a:r>
              <a:rPr lang="sk-SK" dirty="0"/>
              <a:t> ?</a:t>
            </a:r>
            <a:r>
              <a:rPr lang="sk-SK" dirty="0" smtClean="0"/>
              <a:t/>
            </a:r>
            <a:br>
              <a:rPr lang="sk-SK" dirty="0" smtClean="0"/>
            </a:br>
            <a:r>
              <a:rPr lang="sk-SK" dirty="0" err="1"/>
              <a:t>Zkadiaľ</a:t>
            </a:r>
            <a:r>
              <a:rPr lang="sk-SK" dirty="0"/>
              <a:t> som, </a:t>
            </a:r>
            <a:r>
              <a:rPr lang="sk-SK" dirty="0" err="1"/>
              <a:t>ztadiaľ</a:t>
            </a:r>
            <a:r>
              <a:rPr lang="sk-SK" dirty="0"/>
              <a:t> som,</a:t>
            </a:r>
            <a:r>
              <a:rPr lang="sk-SK" dirty="0" smtClean="0"/>
              <a:t/>
            </a:r>
            <a:br>
              <a:rPr lang="sk-SK" dirty="0" smtClean="0"/>
            </a:br>
            <a:r>
              <a:rPr lang="sk-SK" dirty="0"/>
              <a:t>slovenského rodu som, duša moja.</a:t>
            </a:r>
            <a:r>
              <a:rPr lang="sk-SK" dirty="0" smtClean="0"/>
              <a:t/>
            </a:r>
            <a:br>
              <a:rPr lang="sk-SK" dirty="0" smtClean="0"/>
            </a:br>
            <a:r>
              <a:rPr lang="sk-SK" dirty="0" smtClean="0"/>
              <a:t/>
            </a:r>
            <a:br>
              <a:rPr lang="sk-SK" dirty="0" smtClean="0"/>
            </a:br>
            <a:r>
              <a:rPr lang="sk-SK" dirty="0"/>
              <a:t>Z tej jedličky dve hrdličky na tu lúčku.</a:t>
            </a:r>
            <a:r>
              <a:rPr lang="sk-SK" dirty="0" smtClean="0"/>
              <a:t/>
            </a:r>
            <a:br>
              <a:rPr lang="sk-SK" dirty="0" smtClean="0"/>
            </a:br>
            <a:r>
              <a:rPr lang="sk-SK" dirty="0"/>
              <a:t>Ja som Slovák, ty Slovenska, daj mi rúčku!</a:t>
            </a:r>
            <a:r>
              <a:rPr lang="sk-SK" dirty="0" smtClean="0"/>
              <a:t/>
            </a:r>
            <a:br>
              <a:rPr lang="sk-SK" dirty="0" smtClean="0"/>
            </a:br>
            <a:r>
              <a:rPr lang="sk-SK" dirty="0"/>
              <a:t>Rúčku ti podávam,</a:t>
            </a:r>
            <a:r>
              <a:rPr lang="sk-SK" dirty="0" smtClean="0"/>
              <a:t/>
            </a:r>
            <a:br>
              <a:rPr lang="sk-SK" dirty="0" smtClean="0"/>
            </a:br>
            <a:r>
              <a:rPr lang="sk-SK" dirty="0"/>
              <a:t>tebe verná ostávam, duša moja.</a:t>
            </a:r>
          </a:p>
        </p:txBody>
      </p:sp>
      <p:pic>
        <p:nvPicPr>
          <p:cNvPr id="1024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74027" y="1772816"/>
            <a:ext cx="2736304" cy="273630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168302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755576" y="1340768"/>
            <a:ext cx="7560840" cy="3456384"/>
          </a:xfrm>
          <a:solidFill>
            <a:schemeClr val="accent2">
              <a:lumMod val="40000"/>
              <a:lumOff val="60000"/>
            </a:schemeClr>
          </a:solidFill>
        </p:spPr>
        <p:txBody>
          <a:bodyPr/>
          <a:lstStyle/>
          <a:p>
            <a:pPr marL="0" indent="0">
              <a:buNone/>
            </a:pPr>
            <a:endParaRPr lang="sk-SK" dirty="0"/>
          </a:p>
          <a:p>
            <a:pPr marL="0" indent="0">
              <a:buNone/>
            </a:pPr>
            <a:r>
              <a:rPr lang="sk-SK" sz="4000" dirty="0" smtClean="0"/>
              <a:t>Ďakujem za </a:t>
            </a:r>
            <a:r>
              <a:rPr lang="sk-SK" sz="4000" dirty="0" err="1" smtClean="0"/>
              <a:t>prespivanie</a:t>
            </a:r>
            <a:r>
              <a:rPr lang="sk-SK" sz="4000" dirty="0" smtClean="0"/>
              <a:t> a veľmi sa na Vás všetkých teším,</a:t>
            </a:r>
          </a:p>
          <a:p>
            <a:pPr marL="3200400" lvl="7" indent="0">
              <a:buNone/>
            </a:pPr>
            <a:r>
              <a:rPr lang="sk-SK" sz="4000" dirty="0" smtClean="0"/>
              <a:t>Kristína </a:t>
            </a:r>
            <a:r>
              <a:rPr lang="sk-SK" sz="4000" dirty="0" err="1" smtClean="0"/>
              <a:t>Macháčová</a:t>
            </a:r>
            <a:endParaRPr lang="sk-SK" sz="4000" dirty="0"/>
          </a:p>
        </p:txBody>
      </p:sp>
    </p:spTree>
    <p:extLst>
      <p:ext uri="{BB962C8B-B14F-4D97-AF65-F5344CB8AC3E}">
        <p14:creationId xmlns:p14="http://schemas.microsoft.com/office/powerpoint/2010/main" xmlns="" val="3900738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395536" y="764704"/>
            <a:ext cx="8424936" cy="5616624"/>
          </a:xfrm>
          <a:solidFill>
            <a:schemeClr val="accent2">
              <a:lumMod val="40000"/>
              <a:lumOff val="60000"/>
            </a:schemeClr>
          </a:solidFill>
        </p:spPr>
        <p:txBody>
          <a:bodyPr/>
          <a:lstStyle/>
          <a:p>
            <a:r>
              <a:rPr lang="sk-SK" dirty="0" smtClean="0">
                <a:solidFill>
                  <a:schemeClr val="bg2">
                    <a:lumMod val="10000"/>
                  </a:schemeClr>
                </a:solidFill>
              </a:rPr>
              <a:t>Milé moje deťúrence, na základe toho, že naše stretnutia v CVČ nie sú umožnené, rozhodla som sa, že si pre Vás pripravím menší spevník vo forme prezentácie. Do spevníka som zahrnula piesne, ktoré máme v našej choreografií, ale aj tie, ktoré si spolu vždy radi zaspievame na skúškach. Dúfam, že si piesne precvičíte, ba dokonca veľmi by ma tešilo, ak by ste piesňami potešili vašich najbližších. </a:t>
            </a:r>
            <a:endParaRPr lang="sk-SK" dirty="0">
              <a:solidFill>
                <a:schemeClr val="bg2">
                  <a:lumMod val="10000"/>
                </a:schemeClr>
              </a:solidFill>
            </a:endParaRPr>
          </a:p>
        </p:txBody>
      </p:sp>
    </p:spTree>
    <p:extLst>
      <p:ext uri="{BB962C8B-B14F-4D97-AF65-F5344CB8AC3E}">
        <p14:creationId xmlns:p14="http://schemas.microsoft.com/office/powerpoint/2010/main" xmlns="" val="2114126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obsahu 2"/>
          <p:cNvSpPr>
            <a:spLocks noGrp="1"/>
          </p:cNvSpPr>
          <p:nvPr>
            <p:ph idx="1"/>
          </p:nvPr>
        </p:nvSpPr>
        <p:spPr>
          <a:xfrm>
            <a:off x="469757" y="547490"/>
            <a:ext cx="8229600" cy="5761830"/>
          </a:xfrm>
          <a:solidFill>
            <a:schemeClr val="accent2">
              <a:lumMod val="40000"/>
              <a:lumOff val="60000"/>
            </a:schemeClr>
          </a:solidFill>
        </p:spPr>
        <p:txBody>
          <a:bodyPr/>
          <a:lstStyle/>
          <a:p>
            <a:pPr marL="0" indent="0">
              <a:buNone/>
            </a:pPr>
            <a:r>
              <a:rPr lang="sk-SK" dirty="0" smtClean="0"/>
              <a:t>Ku každému textu je pripojené video, ktoré môžete spustiť nasledovným spôsobom :</a:t>
            </a:r>
          </a:p>
          <a:p>
            <a:pPr marL="514350" indent="-514350">
              <a:buFont typeface="+mj-lt"/>
              <a:buAutoNum type="arabicPeriod"/>
            </a:pPr>
            <a:r>
              <a:rPr lang="sk-SK" dirty="0" smtClean="0"/>
              <a:t>Klik </a:t>
            </a:r>
            <a:r>
              <a:rPr lang="sk-SK" b="1" dirty="0" smtClean="0"/>
              <a:t>pravým tlačidlom </a:t>
            </a:r>
            <a:r>
              <a:rPr lang="sk-SK" dirty="0" smtClean="0"/>
              <a:t>myšky na </a:t>
            </a:r>
            <a:r>
              <a:rPr lang="sk-SK" b="1" dirty="0" smtClean="0"/>
              <a:t>obrázok</a:t>
            </a:r>
            <a:r>
              <a:rPr lang="sk-SK" dirty="0" smtClean="0"/>
              <a:t>, ktorý je priložený ku každému textu piesne.</a:t>
            </a:r>
          </a:p>
          <a:p>
            <a:pPr marL="514350" indent="-514350">
              <a:buFont typeface="+mj-lt"/>
              <a:buAutoNum type="arabicPeriod"/>
            </a:pPr>
            <a:r>
              <a:rPr lang="sk-SK" dirty="0" smtClean="0"/>
              <a:t>Klik na text : </a:t>
            </a:r>
            <a:r>
              <a:rPr lang="sk-SK" b="1" dirty="0" smtClean="0"/>
              <a:t>Otvoriť hypertextové prepojenie.</a:t>
            </a:r>
          </a:p>
          <a:p>
            <a:pPr marL="514350" indent="-514350">
              <a:buFont typeface="+mj-lt"/>
              <a:buAutoNum type="arabicPeriod"/>
            </a:pPr>
            <a:r>
              <a:rPr lang="sk-SK" dirty="0" smtClean="0"/>
              <a:t>Následne sa Vám zobrazí </a:t>
            </a:r>
          </a:p>
          <a:p>
            <a:pPr marL="0" indent="0">
              <a:buNone/>
            </a:pPr>
            <a:r>
              <a:rPr lang="sk-SK" dirty="0"/>
              <a:t> </a:t>
            </a:r>
            <a:r>
              <a:rPr lang="sk-SK" dirty="0" smtClean="0"/>
              <a:t>     daná pieseň.</a:t>
            </a:r>
            <a:endParaRPr lang="sk-SK" dirty="0"/>
          </a:p>
        </p:txBody>
      </p:sp>
      <p:pic>
        <p:nvPicPr>
          <p:cNvPr id="1126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51183" t="51946" r="32495" b="6341"/>
          <a:stretch/>
        </p:blipFill>
        <p:spPr bwMode="auto">
          <a:xfrm>
            <a:off x="6012160" y="3212976"/>
            <a:ext cx="2016224" cy="28984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ál 3"/>
          <p:cNvSpPr/>
          <p:nvPr/>
        </p:nvSpPr>
        <p:spPr>
          <a:xfrm>
            <a:off x="6300192" y="4891040"/>
            <a:ext cx="1839353" cy="36004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solidFill>
                <a:schemeClr val="accent2"/>
              </a:solidFill>
            </a:endParaRPr>
          </a:p>
        </p:txBody>
      </p:sp>
    </p:spTree>
    <p:extLst>
      <p:ext uri="{BB962C8B-B14F-4D97-AF65-F5344CB8AC3E}">
        <p14:creationId xmlns:p14="http://schemas.microsoft.com/office/powerpoint/2010/main" xmlns="" val="281950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1520" y="548680"/>
            <a:ext cx="8496944" cy="922114"/>
          </a:xfrm>
          <a:solidFill>
            <a:schemeClr val="accent2">
              <a:lumMod val="40000"/>
              <a:lumOff val="60000"/>
            </a:schemeClr>
          </a:solidFill>
        </p:spPr>
        <p:txBody>
          <a:bodyPr>
            <a:normAutofit/>
          </a:bodyPr>
          <a:lstStyle/>
          <a:p>
            <a:r>
              <a:rPr lang="sk-SK" dirty="0" smtClean="0"/>
              <a:t>Červené jabĺčko</a:t>
            </a:r>
            <a:endParaRPr lang="sk-SK" dirty="0"/>
          </a:p>
        </p:txBody>
      </p:sp>
      <p:sp>
        <p:nvSpPr>
          <p:cNvPr id="3" name="Zástupný symbol obsahu 2"/>
          <p:cNvSpPr>
            <a:spLocks noGrp="1"/>
          </p:cNvSpPr>
          <p:nvPr>
            <p:ph idx="1"/>
          </p:nvPr>
        </p:nvSpPr>
        <p:spPr>
          <a:xfrm>
            <a:off x="251520" y="1412776"/>
            <a:ext cx="8496944" cy="4968552"/>
          </a:xfrm>
          <a:solidFill>
            <a:schemeClr val="accent2">
              <a:lumMod val="40000"/>
              <a:lumOff val="60000"/>
            </a:schemeClr>
          </a:solidFill>
        </p:spPr>
        <p:txBody>
          <a:bodyPr>
            <a:normAutofit/>
          </a:bodyPr>
          <a:lstStyle/>
          <a:p>
            <a:pPr fontAlgn="base"/>
            <a:r>
              <a:rPr lang="sk-SK" sz="2800" dirty="0"/>
              <a:t>Červené jabĺčko v oblôčku mám,</a:t>
            </a:r>
            <a:br>
              <a:rPr lang="sk-SK" sz="2800" dirty="0"/>
            </a:br>
            <a:r>
              <a:rPr lang="sk-SK" sz="2800" dirty="0"/>
              <a:t>červené jabĺčko v oblôčku mám,</a:t>
            </a:r>
            <a:br>
              <a:rPr lang="sk-SK" sz="2800" dirty="0"/>
            </a:br>
            <a:r>
              <a:rPr lang="sk-SK" sz="2800" dirty="0"/>
              <a:t>koho rada vidím, koho rada vidím,</a:t>
            </a:r>
            <a:br>
              <a:rPr lang="sk-SK" sz="2800" dirty="0"/>
            </a:br>
            <a:r>
              <a:rPr lang="sk-SK" sz="2800" dirty="0"/>
              <a:t>tomu ho dám, tomu ho dám</a:t>
            </a:r>
            <a:r>
              <a:rPr lang="sk-SK" sz="2800" dirty="0" smtClean="0"/>
              <a:t>.</a:t>
            </a:r>
          </a:p>
          <a:p>
            <a:pPr fontAlgn="base"/>
            <a:endParaRPr lang="sk-SK" sz="2800" dirty="0"/>
          </a:p>
          <a:p>
            <a:pPr fontAlgn="base"/>
            <a:r>
              <a:rPr lang="sk-SK" sz="2800" dirty="0"/>
              <a:t>A ja ťa, Janíčko, najradšej mám,</a:t>
            </a:r>
            <a:br>
              <a:rPr lang="sk-SK" sz="2800" dirty="0"/>
            </a:br>
            <a:r>
              <a:rPr lang="sk-SK" sz="2800" dirty="0"/>
              <a:t>a ja ťa, Janíčko, najradšej mám,</a:t>
            </a:r>
            <a:br>
              <a:rPr lang="sk-SK" sz="2800" dirty="0"/>
            </a:br>
            <a:r>
              <a:rPr lang="sk-SK" sz="2800" dirty="0"/>
              <a:t>tebe to červené, tebe to červené</a:t>
            </a:r>
            <a:br>
              <a:rPr lang="sk-SK" sz="2800" dirty="0"/>
            </a:br>
            <a:r>
              <a:rPr lang="sk-SK" sz="2800" dirty="0"/>
              <a:t>jabĺčko dám, jabĺčko dám.</a:t>
            </a:r>
          </a:p>
          <a:p>
            <a:endParaRPr lang="sk-SK" dirty="0"/>
          </a:p>
        </p:txBody>
      </p:sp>
      <p:pic>
        <p:nvPicPr>
          <p:cNvPr id="1028" name="Picture 4">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b="10603"/>
          <a:stretch/>
        </p:blipFill>
        <p:spPr bwMode="auto">
          <a:xfrm>
            <a:off x="5492689" y="3001888"/>
            <a:ext cx="3130998" cy="22322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6151233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2">
              <a:lumMod val="40000"/>
              <a:lumOff val="60000"/>
            </a:schemeClr>
          </a:solidFill>
        </p:spPr>
        <p:txBody>
          <a:bodyPr/>
          <a:lstStyle/>
          <a:p>
            <a:r>
              <a:rPr lang="sk-SK" dirty="0" smtClean="0"/>
              <a:t>Šošovička, hrášok, fazuľa</a:t>
            </a:r>
            <a:endParaRPr lang="sk-SK" dirty="0"/>
          </a:p>
        </p:txBody>
      </p:sp>
      <p:sp>
        <p:nvSpPr>
          <p:cNvPr id="3" name="Zástupný symbol obsahu 2"/>
          <p:cNvSpPr>
            <a:spLocks noGrp="1"/>
          </p:cNvSpPr>
          <p:nvPr>
            <p:ph idx="1"/>
          </p:nvPr>
        </p:nvSpPr>
        <p:spPr>
          <a:xfrm>
            <a:off x="467544" y="1412776"/>
            <a:ext cx="8208912" cy="4968552"/>
          </a:xfrm>
          <a:solidFill>
            <a:schemeClr val="accent2">
              <a:lumMod val="40000"/>
              <a:lumOff val="60000"/>
            </a:schemeClr>
          </a:solidFill>
        </p:spPr>
        <p:txBody>
          <a:bodyPr>
            <a:normAutofit/>
          </a:bodyPr>
          <a:lstStyle/>
          <a:p>
            <a:pPr marL="0" indent="0">
              <a:buNone/>
            </a:pPr>
            <a:r>
              <a:rPr lang="sk-SK" dirty="0" smtClean="0"/>
              <a:t>Šošovička, hrášok, fazuľa, </a:t>
            </a:r>
          </a:p>
          <a:p>
            <a:pPr marL="0" indent="0">
              <a:buNone/>
            </a:pPr>
            <a:r>
              <a:rPr lang="sk-SK" dirty="0" smtClean="0"/>
              <a:t>kde ste boli tetka </a:t>
            </a:r>
            <a:r>
              <a:rPr lang="sk-SK" dirty="0" err="1" smtClean="0"/>
              <a:t>Zuzuľa</a:t>
            </a:r>
            <a:r>
              <a:rPr lang="sk-SK" dirty="0" smtClean="0"/>
              <a:t>? </a:t>
            </a:r>
          </a:p>
          <a:p>
            <a:pPr marL="0" indent="0">
              <a:buNone/>
            </a:pPr>
            <a:r>
              <a:rPr lang="sk-SK" dirty="0" smtClean="0"/>
              <a:t>[:Bola som ja na vodičku,</a:t>
            </a:r>
          </a:p>
          <a:p>
            <a:pPr marL="0" indent="0">
              <a:buNone/>
            </a:pPr>
            <a:r>
              <a:rPr lang="sk-SK" dirty="0" smtClean="0"/>
              <a:t> budem variť šošovičku.:] </a:t>
            </a:r>
          </a:p>
          <a:p>
            <a:pPr marL="0" indent="0">
              <a:buNone/>
            </a:pPr>
            <a:endParaRPr lang="sk-SK" dirty="0" smtClean="0"/>
          </a:p>
          <a:p>
            <a:pPr marL="0" indent="0">
              <a:buNone/>
            </a:pPr>
            <a:r>
              <a:rPr lang="sk-SK" dirty="0" smtClean="0"/>
              <a:t> Zjedzte ma vĺčky,</a:t>
            </a:r>
          </a:p>
          <a:p>
            <a:pPr marL="0" indent="0">
              <a:buNone/>
            </a:pPr>
            <a:r>
              <a:rPr lang="sk-SK" dirty="0" smtClean="0"/>
              <a:t> zjedzte, už ma moja milá nechce. </a:t>
            </a:r>
          </a:p>
          <a:p>
            <a:pPr marL="0" indent="0">
              <a:buNone/>
            </a:pPr>
            <a:r>
              <a:rPr lang="sk-SK" dirty="0" smtClean="0"/>
              <a:t>[:Utrite si vĺčky zuby, už ma moja milá ľúbi.:]</a:t>
            </a:r>
          </a:p>
          <a:p>
            <a:pPr marL="0" indent="0">
              <a:buNone/>
            </a:pPr>
            <a:endParaRPr lang="sk-SK" dirty="0"/>
          </a:p>
        </p:txBody>
      </p:sp>
      <p:pic>
        <p:nvPicPr>
          <p:cNvPr id="2050"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292080" y="1268759"/>
            <a:ext cx="2592288" cy="368409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9567646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91264" cy="1143000"/>
          </a:xfrm>
          <a:solidFill>
            <a:schemeClr val="accent2">
              <a:lumMod val="40000"/>
              <a:lumOff val="60000"/>
            </a:schemeClr>
          </a:solidFill>
        </p:spPr>
        <p:txBody>
          <a:bodyPr/>
          <a:lstStyle/>
          <a:p>
            <a:r>
              <a:rPr lang="sk-SK" b="1" dirty="0" smtClean="0"/>
              <a:t>ČIŽÍČEK MALIČKÝ</a:t>
            </a:r>
            <a:endParaRPr lang="sk-SK" dirty="0"/>
          </a:p>
        </p:txBody>
      </p:sp>
      <p:sp>
        <p:nvSpPr>
          <p:cNvPr id="3" name="Zástupný symbol obsahu 2"/>
          <p:cNvSpPr>
            <a:spLocks noGrp="1"/>
          </p:cNvSpPr>
          <p:nvPr>
            <p:ph idx="1"/>
          </p:nvPr>
        </p:nvSpPr>
        <p:spPr>
          <a:xfrm>
            <a:off x="467544" y="1412776"/>
            <a:ext cx="8280920" cy="5040560"/>
          </a:xfrm>
          <a:solidFill>
            <a:schemeClr val="accent2">
              <a:lumMod val="40000"/>
              <a:lumOff val="60000"/>
            </a:schemeClr>
          </a:solidFill>
        </p:spPr>
        <p:txBody>
          <a:bodyPr>
            <a:normAutofit fontScale="70000" lnSpcReduction="20000"/>
          </a:bodyPr>
          <a:lstStyle/>
          <a:p>
            <a:pPr marL="0" indent="0" fontAlgn="base">
              <a:buNone/>
            </a:pPr>
            <a:r>
              <a:rPr lang="sk-SK" dirty="0" err="1" smtClean="0"/>
              <a:t>Čížiček</a:t>
            </a:r>
            <a:r>
              <a:rPr lang="sk-SK" dirty="0" smtClean="0"/>
              <a:t>, </a:t>
            </a:r>
            <a:r>
              <a:rPr lang="sk-SK" dirty="0" err="1" smtClean="0"/>
              <a:t>čížiček</a:t>
            </a:r>
            <a:r>
              <a:rPr lang="sk-SK" dirty="0" smtClean="0"/>
              <a:t>, vtáčik maličký,</a:t>
            </a:r>
          </a:p>
          <a:p>
            <a:pPr marL="0" indent="0" fontAlgn="base">
              <a:buNone/>
            </a:pPr>
            <a:r>
              <a:rPr lang="sk-SK" dirty="0" smtClean="0"/>
              <a:t> povedz mi, </a:t>
            </a:r>
            <a:r>
              <a:rPr lang="sk-SK" dirty="0" err="1" smtClean="0"/>
              <a:t>čížiček</a:t>
            </a:r>
            <a:r>
              <a:rPr lang="sk-SK" dirty="0" smtClean="0"/>
              <a:t>, ako sejú mak?</a:t>
            </a:r>
          </a:p>
          <a:p>
            <a:pPr marL="0" indent="0" fontAlgn="base">
              <a:buNone/>
            </a:pPr>
            <a:r>
              <a:rPr lang="sk-SK" dirty="0" smtClean="0"/>
              <a:t> Aj tak </a:t>
            </a:r>
            <a:r>
              <a:rPr lang="sk-SK" dirty="0" err="1" smtClean="0"/>
              <a:t>tak</a:t>
            </a:r>
            <a:r>
              <a:rPr lang="sk-SK" dirty="0" smtClean="0"/>
              <a:t> sejú mak, aj tak </a:t>
            </a:r>
            <a:r>
              <a:rPr lang="sk-SK" dirty="0" err="1" smtClean="0"/>
              <a:t>tak</a:t>
            </a:r>
            <a:r>
              <a:rPr lang="sk-SK" dirty="0" smtClean="0"/>
              <a:t> sejú mak,</a:t>
            </a:r>
          </a:p>
          <a:p>
            <a:pPr marL="0" indent="0" fontAlgn="base">
              <a:buNone/>
            </a:pPr>
            <a:r>
              <a:rPr lang="sk-SK" dirty="0" smtClean="0"/>
              <a:t> aj tak </a:t>
            </a:r>
            <a:r>
              <a:rPr lang="sk-SK" dirty="0" err="1" smtClean="0"/>
              <a:t>tak</a:t>
            </a:r>
            <a:r>
              <a:rPr lang="sk-SK" dirty="0" smtClean="0"/>
              <a:t> sejú mak, aj tak sejú mak.</a:t>
            </a:r>
          </a:p>
          <a:p>
            <a:pPr marL="0" indent="0" fontAlgn="base">
              <a:buNone/>
            </a:pPr>
            <a:endParaRPr lang="sk-SK" dirty="0" smtClean="0"/>
          </a:p>
          <a:p>
            <a:pPr marL="0" indent="0" fontAlgn="base">
              <a:buNone/>
            </a:pPr>
            <a:r>
              <a:rPr lang="sk-SK" dirty="0" smtClean="0"/>
              <a:t> </a:t>
            </a:r>
            <a:r>
              <a:rPr lang="sk-SK" dirty="0" err="1" smtClean="0"/>
              <a:t>Čížiček</a:t>
            </a:r>
            <a:r>
              <a:rPr lang="sk-SK" dirty="0" smtClean="0"/>
              <a:t>, </a:t>
            </a:r>
            <a:r>
              <a:rPr lang="sk-SK" dirty="0" err="1" smtClean="0"/>
              <a:t>čížiček</a:t>
            </a:r>
            <a:r>
              <a:rPr lang="sk-SK" dirty="0" smtClean="0"/>
              <a:t>, vtáčik maličký,</a:t>
            </a:r>
          </a:p>
          <a:p>
            <a:pPr marL="0" indent="0" fontAlgn="base">
              <a:buNone/>
            </a:pPr>
            <a:r>
              <a:rPr lang="sk-SK" dirty="0" smtClean="0"/>
              <a:t> povedz mi, </a:t>
            </a:r>
            <a:r>
              <a:rPr lang="sk-SK" dirty="0" err="1" smtClean="0"/>
              <a:t>čížiček</a:t>
            </a:r>
            <a:r>
              <a:rPr lang="sk-SK" dirty="0" smtClean="0"/>
              <a:t>, ako rastie mak? </a:t>
            </a:r>
          </a:p>
          <a:p>
            <a:pPr marL="0" indent="0" fontAlgn="base">
              <a:buNone/>
            </a:pPr>
            <a:r>
              <a:rPr lang="sk-SK" dirty="0" smtClean="0"/>
              <a:t>Aj tak </a:t>
            </a:r>
            <a:r>
              <a:rPr lang="sk-SK" dirty="0" err="1" smtClean="0"/>
              <a:t>tak</a:t>
            </a:r>
            <a:r>
              <a:rPr lang="sk-SK" dirty="0" smtClean="0"/>
              <a:t> rastie mak, aj tak </a:t>
            </a:r>
            <a:r>
              <a:rPr lang="sk-SK" dirty="0" err="1" smtClean="0"/>
              <a:t>tak</a:t>
            </a:r>
            <a:r>
              <a:rPr lang="sk-SK" dirty="0" smtClean="0"/>
              <a:t> rastie mak, </a:t>
            </a:r>
          </a:p>
          <a:p>
            <a:pPr marL="0" indent="0" fontAlgn="base">
              <a:buNone/>
            </a:pPr>
            <a:r>
              <a:rPr lang="sk-SK" dirty="0" smtClean="0"/>
              <a:t>aj tak </a:t>
            </a:r>
            <a:r>
              <a:rPr lang="sk-SK" dirty="0" err="1" smtClean="0"/>
              <a:t>tak</a:t>
            </a:r>
            <a:r>
              <a:rPr lang="sk-SK" dirty="0" smtClean="0"/>
              <a:t> rastie mak, aj tak rastie mak.</a:t>
            </a:r>
          </a:p>
          <a:p>
            <a:pPr marL="0" indent="0" fontAlgn="base">
              <a:buNone/>
            </a:pPr>
            <a:endParaRPr lang="sk-SK" dirty="0"/>
          </a:p>
          <a:p>
            <a:pPr marL="0" indent="0" fontAlgn="base">
              <a:buNone/>
            </a:pPr>
            <a:r>
              <a:rPr lang="sk-SK" dirty="0" err="1" smtClean="0"/>
              <a:t>Čížiček</a:t>
            </a:r>
            <a:r>
              <a:rPr lang="sk-SK" dirty="0" smtClean="0"/>
              <a:t>, </a:t>
            </a:r>
            <a:r>
              <a:rPr lang="sk-SK" dirty="0" err="1" smtClean="0"/>
              <a:t>čížiček</a:t>
            </a:r>
            <a:r>
              <a:rPr lang="sk-SK" dirty="0" smtClean="0"/>
              <a:t>, vtáčik maličký, </a:t>
            </a:r>
          </a:p>
          <a:p>
            <a:pPr marL="0" indent="0" fontAlgn="base">
              <a:buNone/>
            </a:pPr>
            <a:r>
              <a:rPr lang="sk-SK" dirty="0" smtClean="0"/>
              <a:t>povedz mi, </a:t>
            </a:r>
            <a:r>
              <a:rPr lang="sk-SK" dirty="0" err="1" smtClean="0"/>
              <a:t>čížiček</a:t>
            </a:r>
            <a:r>
              <a:rPr lang="sk-SK" dirty="0" smtClean="0"/>
              <a:t>, ako jedia mak?</a:t>
            </a:r>
          </a:p>
          <a:p>
            <a:pPr marL="0" indent="0" fontAlgn="base">
              <a:buNone/>
            </a:pPr>
            <a:r>
              <a:rPr lang="sk-SK" dirty="0" smtClean="0"/>
              <a:t> Aj tak </a:t>
            </a:r>
            <a:r>
              <a:rPr lang="sk-SK" dirty="0" err="1" smtClean="0"/>
              <a:t>tak</a:t>
            </a:r>
            <a:r>
              <a:rPr lang="sk-SK" dirty="0" smtClean="0"/>
              <a:t> jedia mak, aj tak </a:t>
            </a:r>
            <a:r>
              <a:rPr lang="sk-SK" dirty="0" err="1" smtClean="0"/>
              <a:t>tak</a:t>
            </a:r>
            <a:r>
              <a:rPr lang="sk-SK" dirty="0" smtClean="0"/>
              <a:t> jedia mak, </a:t>
            </a:r>
          </a:p>
          <a:p>
            <a:pPr marL="0" indent="0" fontAlgn="base">
              <a:buNone/>
            </a:pPr>
            <a:r>
              <a:rPr lang="sk-SK" dirty="0" smtClean="0"/>
              <a:t>aj tak </a:t>
            </a:r>
            <a:r>
              <a:rPr lang="sk-SK" dirty="0" err="1" smtClean="0"/>
              <a:t>tak</a:t>
            </a:r>
            <a:r>
              <a:rPr lang="sk-SK" dirty="0" smtClean="0"/>
              <a:t> jedia mak, aj tak jedia mak.</a:t>
            </a:r>
          </a:p>
          <a:p>
            <a:pPr marL="0" indent="0" fontAlgn="base">
              <a:buNone/>
            </a:pPr>
            <a:endParaRPr lang="sk-SK" dirty="0"/>
          </a:p>
        </p:txBody>
      </p:sp>
      <p:pic>
        <p:nvPicPr>
          <p:cNvPr id="5122"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69565" y="2060848"/>
            <a:ext cx="3063613" cy="280831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5308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solidFill>
            <a:schemeClr val="accent2">
              <a:lumMod val="40000"/>
              <a:lumOff val="60000"/>
            </a:schemeClr>
          </a:solidFill>
        </p:spPr>
        <p:txBody>
          <a:bodyPr>
            <a:normAutofit/>
          </a:bodyPr>
          <a:lstStyle/>
          <a:p>
            <a:r>
              <a:rPr lang="sk-SK" b="1" dirty="0" smtClean="0"/>
              <a:t>ANIČKA DUŠIČKA</a:t>
            </a:r>
            <a:endParaRPr lang="sk-SK" dirty="0"/>
          </a:p>
        </p:txBody>
      </p:sp>
      <p:sp>
        <p:nvSpPr>
          <p:cNvPr id="3" name="Zástupný symbol obsahu 2"/>
          <p:cNvSpPr>
            <a:spLocks noGrp="1"/>
          </p:cNvSpPr>
          <p:nvPr>
            <p:ph idx="1"/>
          </p:nvPr>
        </p:nvSpPr>
        <p:spPr>
          <a:xfrm>
            <a:off x="467544" y="1347597"/>
            <a:ext cx="8208912" cy="5177747"/>
          </a:xfrm>
          <a:solidFill>
            <a:schemeClr val="accent2">
              <a:lumMod val="40000"/>
              <a:lumOff val="60000"/>
            </a:schemeClr>
          </a:solidFill>
        </p:spPr>
        <p:txBody>
          <a:bodyPr>
            <a:normAutofit fontScale="77500" lnSpcReduction="20000"/>
          </a:bodyPr>
          <a:lstStyle/>
          <a:p>
            <a:pPr marL="0" indent="0" fontAlgn="base">
              <a:buNone/>
            </a:pPr>
            <a:r>
              <a:rPr lang="sk-SK" dirty="0" smtClean="0"/>
              <a:t>Anička </a:t>
            </a:r>
            <a:r>
              <a:rPr lang="sk-SK" dirty="0"/>
              <a:t>dušička, kde si bola,</a:t>
            </a:r>
          </a:p>
          <a:p>
            <a:pPr marL="0" indent="0" fontAlgn="base">
              <a:buNone/>
            </a:pPr>
            <a:r>
              <a:rPr lang="sk-SK" dirty="0"/>
              <a:t>keď si si čižmičky zarosila</a:t>
            </a:r>
            <a:r>
              <a:rPr lang="sk-SK" dirty="0" smtClean="0"/>
              <a:t>?</a:t>
            </a:r>
          </a:p>
          <a:p>
            <a:pPr marL="0" indent="0" fontAlgn="base">
              <a:buNone/>
            </a:pPr>
            <a:endParaRPr lang="sk-SK" dirty="0"/>
          </a:p>
          <a:p>
            <a:pPr marL="0" indent="0" fontAlgn="base">
              <a:buNone/>
            </a:pPr>
            <a:r>
              <a:rPr lang="sk-SK" dirty="0" smtClean="0"/>
              <a:t>[: Bola </a:t>
            </a:r>
            <a:r>
              <a:rPr lang="sk-SK" dirty="0"/>
              <a:t>som v hájičku,</a:t>
            </a:r>
          </a:p>
          <a:p>
            <a:pPr marL="0" indent="0" fontAlgn="base">
              <a:buNone/>
            </a:pPr>
            <a:r>
              <a:rPr lang="sk-SK" dirty="0"/>
              <a:t>žala som trávičku</a:t>
            </a:r>
            <a:r>
              <a:rPr lang="sk-SK" dirty="0" smtClean="0"/>
              <a:t>.</a:t>
            </a:r>
            <a:endParaRPr lang="sk-SK" dirty="0"/>
          </a:p>
          <a:p>
            <a:pPr marL="0" indent="0" fontAlgn="base">
              <a:buNone/>
            </a:pPr>
            <a:r>
              <a:rPr lang="sk-SK" dirty="0"/>
              <a:t>Duša moja - duša moja</a:t>
            </a:r>
            <a:r>
              <a:rPr lang="sk-SK" dirty="0" smtClean="0"/>
              <a:t>. :]</a:t>
            </a:r>
          </a:p>
          <a:p>
            <a:pPr marL="0" indent="0" fontAlgn="base">
              <a:buNone/>
            </a:pPr>
            <a:endParaRPr lang="sk-SK" dirty="0"/>
          </a:p>
          <a:p>
            <a:pPr marL="0" indent="0" fontAlgn="base">
              <a:buNone/>
            </a:pPr>
            <a:r>
              <a:rPr lang="sk-SK" dirty="0" smtClean="0"/>
              <a:t>A </a:t>
            </a:r>
            <a:r>
              <a:rPr lang="sk-SK" dirty="0"/>
              <a:t>ja som po tri dni trávu kosil,</a:t>
            </a:r>
          </a:p>
          <a:p>
            <a:pPr marL="0" indent="0" fontAlgn="base">
              <a:buNone/>
            </a:pPr>
            <a:r>
              <a:rPr lang="sk-SK" dirty="0"/>
              <a:t>ja som si čižmičky nezarosil</a:t>
            </a:r>
            <a:r>
              <a:rPr lang="sk-SK" dirty="0" smtClean="0"/>
              <a:t>.</a:t>
            </a:r>
          </a:p>
          <a:p>
            <a:pPr marL="0" indent="0" fontAlgn="base">
              <a:buNone/>
            </a:pPr>
            <a:endParaRPr lang="sk-SK" dirty="0"/>
          </a:p>
          <a:p>
            <a:pPr marL="0" indent="0" fontAlgn="base">
              <a:buNone/>
            </a:pPr>
            <a:r>
              <a:rPr lang="sk-SK" dirty="0" smtClean="0"/>
              <a:t>[: A </a:t>
            </a:r>
            <a:r>
              <a:rPr lang="sk-SK" dirty="0"/>
              <a:t>ja som plakala,</a:t>
            </a:r>
          </a:p>
          <a:p>
            <a:pPr marL="0" indent="0" fontAlgn="base">
              <a:buNone/>
            </a:pPr>
            <a:r>
              <a:rPr lang="sk-SK" dirty="0"/>
              <a:t>teba som čakala.</a:t>
            </a:r>
          </a:p>
          <a:p>
            <a:pPr marL="0" indent="0" fontAlgn="base">
              <a:buNone/>
            </a:pPr>
            <a:r>
              <a:rPr lang="sk-SK" dirty="0"/>
              <a:t>Duša moja - duša </a:t>
            </a:r>
            <a:r>
              <a:rPr lang="sk-SK" dirty="0" smtClean="0"/>
              <a:t>moja:]</a:t>
            </a:r>
            <a:endParaRPr lang="sk-SK" dirty="0"/>
          </a:p>
          <a:p>
            <a:endParaRPr lang="sk-SK"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8633" y="1274440"/>
            <a:ext cx="2664296" cy="498931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Ovál 3"/>
          <p:cNvSpPr/>
          <p:nvPr/>
        </p:nvSpPr>
        <p:spPr>
          <a:xfrm>
            <a:off x="7164897" y="5795529"/>
            <a:ext cx="288032" cy="28803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k-SK"/>
          </a:p>
        </p:txBody>
      </p:sp>
    </p:spTree>
    <p:extLst>
      <p:ext uri="{BB962C8B-B14F-4D97-AF65-F5344CB8AC3E}">
        <p14:creationId xmlns:p14="http://schemas.microsoft.com/office/powerpoint/2010/main" xmlns="" val="19811348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357391"/>
            <a:ext cx="8064896" cy="1143000"/>
          </a:xfrm>
          <a:solidFill>
            <a:schemeClr val="accent2">
              <a:lumMod val="40000"/>
              <a:lumOff val="60000"/>
            </a:schemeClr>
          </a:solidFill>
        </p:spPr>
        <p:txBody>
          <a:bodyPr>
            <a:normAutofit/>
          </a:bodyPr>
          <a:lstStyle/>
          <a:p>
            <a:r>
              <a:rPr lang="sk-SK" sz="5300" b="1" dirty="0"/>
              <a:t>Po valasky od </a:t>
            </a:r>
            <a:r>
              <a:rPr lang="sk-SK" sz="5300" b="1" dirty="0" smtClean="0"/>
              <a:t>zeme</a:t>
            </a:r>
            <a:endParaRPr lang="sk-SK" dirty="0"/>
          </a:p>
        </p:txBody>
      </p:sp>
      <p:sp>
        <p:nvSpPr>
          <p:cNvPr id="3" name="Zástupný symbol obsahu 2"/>
          <p:cNvSpPr>
            <a:spLocks noGrp="1"/>
          </p:cNvSpPr>
          <p:nvPr>
            <p:ph idx="1"/>
          </p:nvPr>
        </p:nvSpPr>
        <p:spPr>
          <a:xfrm>
            <a:off x="539552" y="1368152"/>
            <a:ext cx="8064896" cy="5229200"/>
          </a:xfrm>
          <a:solidFill>
            <a:schemeClr val="accent2">
              <a:lumMod val="40000"/>
              <a:lumOff val="60000"/>
            </a:schemeClr>
          </a:solidFill>
        </p:spPr>
        <p:txBody>
          <a:bodyPr>
            <a:normAutofit fontScale="85000" lnSpcReduction="20000"/>
          </a:bodyPr>
          <a:lstStyle/>
          <a:p>
            <a:pPr marL="0" indent="0">
              <a:buNone/>
            </a:pPr>
            <a:r>
              <a:rPr lang="sk-SK" dirty="0" err="1"/>
              <a:t>Hojže</a:t>
            </a:r>
            <a:r>
              <a:rPr lang="sk-SK" dirty="0"/>
              <a:t>, </a:t>
            </a:r>
            <a:r>
              <a:rPr lang="sk-SK" dirty="0" err="1"/>
              <a:t>hojže</a:t>
            </a:r>
            <a:r>
              <a:rPr lang="sk-SK" dirty="0"/>
              <a:t> bača môj</a:t>
            </a:r>
            <a:r>
              <a:rPr lang="sk-SK" dirty="0" smtClean="0"/>
              <a:t>,</a:t>
            </a:r>
          </a:p>
          <a:p>
            <a:pPr marL="0" indent="0">
              <a:buNone/>
            </a:pPr>
            <a:r>
              <a:rPr lang="sk-SK" dirty="0" smtClean="0"/>
              <a:t>tebe </a:t>
            </a:r>
            <a:r>
              <a:rPr lang="sk-SK" dirty="0"/>
              <a:t>kožka a mne loj,</a:t>
            </a:r>
            <a:r>
              <a:rPr lang="sk-SK" dirty="0" smtClean="0"/>
              <a:t/>
            </a:r>
            <a:br>
              <a:rPr lang="sk-SK" dirty="0" smtClean="0"/>
            </a:br>
            <a:r>
              <a:rPr lang="sk-SK" dirty="0"/>
              <a:t>tebe kožka na </a:t>
            </a:r>
            <a:r>
              <a:rPr lang="sk-SK" dirty="0" err="1"/>
              <a:t>dudy</a:t>
            </a:r>
            <a:r>
              <a:rPr lang="sk-SK" dirty="0"/>
              <a:t>, </a:t>
            </a:r>
            <a:endParaRPr lang="sk-SK" dirty="0" smtClean="0"/>
          </a:p>
          <a:p>
            <a:pPr marL="0" indent="0">
              <a:buNone/>
            </a:pPr>
            <a:r>
              <a:rPr lang="sk-SK" dirty="0" smtClean="0"/>
              <a:t>a </a:t>
            </a:r>
            <a:r>
              <a:rPr lang="sk-SK" dirty="0"/>
              <a:t>mne </a:t>
            </a:r>
            <a:r>
              <a:rPr lang="sk-SK" dirty="0" err="1"/>
              <a:t>lojík</a:t>
            </a:r>
            <a:r>
              <a:rPr lang="sk-SK" dirty="0"/>
              <a:t> na zuby</a:t>
            </a:r>
            <a:r>
              <a:rPr lang="sk-SK" dirty="0" smtClean="0"/>
              <a:t/>
            </a:r>
            <a:br>
              <a:rPr lang="sk-SK" dirty="0" smtClean="0"/>
            </a:br>
            <a:r>
              <a:rPr lang="sk-SK" dirty="0"/>
              <a:t>tebe kožka na </a:t>
            </a:r>
            <a:r>
              <a:rPr lang="sk-SK" dirty="0" err="1"/>
              <a:t>dudy</a:t>
            </a:r>
            <a:r>
              <a:rPr lang="sk-SK" dirty="0"/>
              <a:t>, </a:t>
            </a:r>
            <a:endParaRPr lang="sk-SK" dirty="0" smtClean="0"/>
          </a:p>
          <a:p>
            <a:pPr marL="0" indent="0">
              <a:buNone/>
            </a:pPr>
            <a:r>
              <a:rPr lang="sk-SK" dirty="0" smtClean="0"/>
              <a:t>a </a:t>
            </a:r>
            <a:r>
              <a:rPr lang="sk-SK" dirty="0"/>
              <a:t>mne </a:t>
            </a:r>
            <a:r>
              <a:rPr lang="sk-SK" dirty="0" err="1"/>
              <a:t>lojík</a:t>
            </a:r>
            <a:r>
              <a:rPr lang="sk-SK" dirty="0"/>
              <a:t> na zuby.</a:t>
            </a:r>
            <a:r>
              <a:rPr lang="sk-SK" dirty="0" smtClean="0"/>
              <a:t/>
            </a:r>
            <a:br>
              <a:rPr lang="sk-SK" dirty="0" smtClean="0"/>
            </a:br>
            <a:r>
              <a:rPr lang="sk-SK" dirty="0" smtClean="0"/>
              <a:t/>
            </a:r>
            <a:br>
              <a:rPr lang="sk-SK" dirty="0" smtClean="0"/>
            </a:br>
            <a:r>
              <a:rPr lang="sk-SK" dirty="0"/>
              <a:t>Hoj cic koza </a:t>
            </a:r>
            <a:r>
              <a:rPr lang="sk-SK" dirty="0" smtClean="0"/>
              <a:t>kozina</a:t>
            </a:r>
          </a:p>
          <a:p>
            <a:pPr marL="0" indent="0">
              <a:buNone/>
            </a:pPr>
            <a:r>
              <a:rPr lang="sk-SK" dirty="0" smtClean="0"/>
              <a:t>, </a:t>
            </a:r>
            <a:r>
              <a:rPr lang="sk-SK" dirty="0"/>
              <a:t>daj nám syra </a:t>
            </a:r>
            <a:r>
              <a:rPr lang="sk-SK" dirty="0" err="1"/>
              <a:t>gazdinná</a:t>
            </a:r>
            <a:r>
              <a:rPr lang="sk-SK" dirty="0"/>
              <a:t>,</a:t>
            </a:r>
            <a:r>
              <a:rPr lang="sk-SK" dirty="0" smtClean="0"/>
              <a:t/>
            </a:r>
            <a:br>
              <a:rPr lang="sk-SK" dirty="0" smtClean="0"/>
            </a:br>
            <a:r>
              <a:rPr lang="sk-SK" dirty="0"/>
              <a:t>ak nám syra nedodáš, </a:t>
            </a:r>
            <a:endParaRPr lang="sk-SK" dirty="0" smtClean="0"/>
          </a:p>
          <a:p>
            <a:pPr marL="0" indent="0">
              <a:buNone/>
            </a:pPr>
            <a:r>
              <a:rPr lang="sk-SK" dirty="0" smtClean="0"/>
              <a:t>slabých </a:t>
            </a:r>
            <a:r>
              <a:rPr lang="sk-SK" dirty="0"/>
              <a:t>chlapov vychováš</a:t>
            </a:r>
            <a:r>
              <a:rPr lang="sk-SK" dirty="0" smtClean="0"/>
              <a:t/>
            </a:r>
            <a:br>
              <a:rPr lang="sk-SK" dirty="0" smtClean="0"/>
            </a:br>
            <a:r>
              <a:rPr lang="sk-SK" dirty="0"/>
              <a:t>ak nám syra nedodáš, </a:t>
            </a:r>
            <a:endParaRPr lang="sk-SK" dirty="0" smtClean="0"/>
          </a:p>
          <a:p>
            <a:pPr marL="0" indent="0">
              <a:buNone/>
            </a:pPr>
            <a:r>
              <a:rPr lang="sk-SK" dirty="0" smtClean="0"/>
              <a:t>slabých </a:t>
            </a:r>
            <a:r>
              <a:rPr lang="sk-SK" dirty="0"/>
              <a:t>chlapov vychováš.</a:t>
            </a:r>
            <a:r>
              <a:rPr lang="sk-SK" dirty="0" smtClean="0"/>
              <a:t/>
            </a:r>
            <a:br>
              <a:rPr lang="sk-SK" dirty="0" smtClean="0"/>
            </a:br>
            <a:endParaRPr lang="sk-SK" dirty="0"/>
          </a:p>
        </p:txBody>
      </p:sp>
      <p:sp>
        <p:nvSpPr>
          <p:cNvPr id="4" name="BlokTextu 3"/>
          <p:cNvSpPr txBox="1"/>
          <p:nvPr/>
        </p:nvSpPr>
        <p:spPr>
          <a:xfrm>
            <a:off x="4716016" y="1340768"/>
            <a:ext cx="3384376" cy="2308324"/>
          </a:xfrm>
          <a:prstGeom prst="rect">
            <a:avLst/>
          </a:prstGeom>
          <a:solidFill>
            <a:schemeClr val="accent2">
              <a:lumMod val="40000"/>
              <a:lumOff val="60000"/>
            </a:schemeClr>
          </a:solidFill>
        </p:spPr>
        <p:txBody>
          <a:bodyPr wrap="square" rtlCol="0">
            <a:spAutoFit/>
          </a:bodyPr>
          <a:lstStyle/>
          <a:p>
            <a:r>
              <a:rPr lang="sk-SK" sz="2400" dirty="0" smtClean="0"/>
              <a:t>Štyri kozu, piaty cap,</a:t>
            </a:r>
          </a:p>
          <a:p>
            <a:r>
              <a:rPr lang="sk-SK" sz="2400" dirty="0" smtClean="0"/>
              <a:t>kto vyskočí bude chlap,</a:t>
            </a:r>
            <a:br>
              <a:rPr lang="sk-SK" sz="2400" dirty="0" smtClean="0"/>
            </a:br>
            <a:r>
              <a:rPr lang="sk-SK" sz="2400" dirty="0" smtClean="0"/>
              <a:t>A ja by som vyskočil,</a:t>
            </a:r>
          </a:p>
          <a:p>
            <a:r>
              <a:rPr lang="sk-SK" sz="2400" dirty="0" smtClean="0"/>
              <a:t>ale som sa potočil</a:t>
            </a:r>
            <a:br>
              <a:rPr lang="sk-SK" sz="2400" dirty="0" smtClean="0"/>
            </a:br>
            <a:r>
              <a:rPr lang="sk-SK" sz="2400" dirty="0" smtClean="0"/>
              <a:t>A ja by som vyskočil,</a:t>
            </a:r>
          </a:p>
          <a:p>
            <a:r>
              <a:rPr lang="sk-SK" sz="2400" dirty="0" smtClean="0"/>
              <a:t>ale som sa potočil.</a:t>
            </a:r>
            <a:endParaRPr lang="sk-SK" sz="2400" dirty="0"/>
          </a:p>
        </p:txBody>
      </p:sp>
      <p:pic>
        <p:nvPicPr>
          <p:cNvPr id="4098" name="Picture 2">
            <a:hlinkClick r:id="rId2"/>
          </p:cNvPr>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140" b="7517"/>
          <a:stretch/>
        </p:blipFill>
        <p:spPr bwMode="auto">
          <a:xfrm>
            <a:off x="5224389" y="3791677"/>
            <a:ext cx="2367629" cy="26642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76363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539552" y="274638"/>
            <a:ext cx="8147248" cy="1143000"/>
          </a:xfrm>
          <a:solidFill>
            <a:schemeClr val="accent2">
              <a:lumMod val="40000"/>
              <a:lumOff val="60000"/>
            </a:schemeClr>
          </a:solidFill>
        </p:spPr>
        <p:txBody>
          <a:bodyPr/>
          <a:lstStyle/>
          <a:p>
            <a:r>
              <a:rPr lang="sk-SK" dirty="0" smtClean="0"/>
              <a:t>Jedna druhej riekla</a:t>
            </a:r>
            <a:endParaRPr lang="sk-SK" dirty="0"/>
          </a:p>
        </p:txBody>
      </p:sp>
      <p:sp>
        <p:nvSpPr>
          <p:cNvPr id="3" name="Zástupný symbol obsahu 2"/>
          <p:cNvSpPr>
            <a:spLocks noGrp="1"/>
          </p:cNvSpPr>
          <p:nvPr>
            <p:ph idx="1"/>
          </p:nvPr>
        </p:nvSpPr>
        <p:spPr>
          <a:xfrm>
            <a:off x="539552" y="1268760"/>
            <a:ext cx="8136904" cy="5257800"/>
          </a:xfrm>
          <a:solidFill>
            <a:schemeClr val="accent2">
              <a:lumMod val="40000"/>
              <a:lumOff val="60000"/>
            </a:schemeClr>
          </a:solidFill>
        </p:spPr>
        <p:txBody>
          <a:bodyPr>
            <a:normAutofit fontScale="40000" lnSpcReduction="20000"/>
          </a:bodyPr>
          <a:lstStyle/>
          <a:p>
            <a:pPr marL="0" indent="0">
              <a:buNone/>
            </a:pPr>
            <a:r>
              <a:rPr lang="sk-SK" dirty="0" smtClean="0"/>
              <a:t> </a:t>
            </a:r>
            <a:r>
              <a:rPr lang="sk-SK" sz="5900" dirty="0"/>
              <a:t>Jedna druhej riekla, </a:t>
            </a:r>
            <a:endParaRPr lang="sk-SK" sz="5900" dirty="0" smtClean="0"/>
          </a:p>
          <a:p>
            <a:pPr marL="0" indent="0">
              <a:buNone/>
            </a:pPr>
            <a:r>
              <a:rPr lang="sk-SK" sz="5900" dirty="0" smtClean="0"/>
              <a:t>keď </a:t>
            </a:r>
            <a:r>
              <a:rPr lang="sk-SK" sz="5900" dirty="0"/>
              <a:t>koláče piekla:</a:t>
            </a:r>
            <a:r>
              <a:rPr lang="sk-SK" sz="5900" dirty="0" smtClean="0"/>
              <a:t/>
            </a:r>
            <a:br>
              <a:rPr lang="sk-SK" sz="5900" dirty="0" smtClean="0"/>
            </a:br>
            <a:r>
              <a:rPr lang="sk-SK" sz="5900" dirty="0"/>
              <a:t>[:požičaj mi lopaty</a:t>
            </a:r>
            <a:r>
              <a:rPr lang="sk-SK" sz="5900" dirty="0" smtClean="0"/>
              <a:t>,</a:t>
            </a:r>
          </a:p>
          <a:p>
            <a:pPr marL="0" indent="0">
              <a:buNone/>
            </a:pPr>
            <a:r>
              <a:rPr lang="sk-SK" sz="5900" dirty="0" smtClean="0"/>
              <a:t> </a:t>
            </a:r>
            <a:r>
              <a:rPr lang="sk-SK" sz="5900" dirty="0"/>
              <a:t>ak si už napiekla</a:t>
            </a:r>
            <a:r>
              <a:rPr lang="sk-SK" sz="5900" dirty="0" smtClean="0"/>
              <a:t>.:]</a:t>
            </a:r>
          </a:p>
          <a:p>
            <a:pPr marL="0" indent="0">
              <a:buNone/>
            </a:pPr>
            <a:r>
              <a:rPr lang="sk-SK" sz="5900" dirty="0" smtClean="0"/>
              <a:t/>
            </a:r>
            <a:br>
              <a:rPr lang="sk-SK" sz="5900" dirty="0" smtClean="0"/>
            </a:br>
            <a:r>
              <a:rPr lang="sk-SK" sz="5900" dirty="0" smtClean="0"/>
              <a:t> </a:t>
            </a:r>
            <a:r>
              <a:rPr lang="sk-SK" sz="5900" dirty="0"/>
              <a:t>Jedna druhej rečie</a:t>
            </a:r>
            <a:r>
              <a:rPr lang="sk-SK" sz="5900" dirty="0" smtClean="0"/>
              <a:t>,</a:t>
            </a:r>
          </a:p>
          <a:p>
            <a:pPr marL="0" indent="0">
              <a:buNone/>
            </a:pPr>
            <a:r>
              <a:rPr lang="sk-SK" sz="5900" dirty="0" smtClean="0"/>
              <a:t> </a:t>
            </a:r>
            <a:r>
              <a:rPr lang="sk-SK" sz="5900" dirty="0"/>
              <a:t>pokúpme si čepce,</a:t>
            </a:r>
            <a:r>
              <a:rPr lang="sk-SK" sz="5900" dirty="0" smtClean="0"/>
              <a:t/>
            </a:r>
            <a:br>
              <a:rPr lang="sk-SK" sz="5900" dirty="0" smtClean="0"/>
            </a:br>
            <a:r>
              <a:rPr lang="sk-SK" sz="5900" dirty="0"/>
              <a:t>[:keď sa </a:t>
            </a:r>
            <a:r>
              <a:rPr lang="sk-SK" sz="5900" dirty="0" err="1"/>
              <a:t>povydáme</a:t>
            </a:r>
            <a:r>
              <a:rPr lang="sk-SK" sz="5900" dirty="0"/>
              <a:t>, </a:t>
            </a:r>
            <a:endParaRPr lang="sk-SK" sz="5900" dirty="0" smtClean="0"/>
          </a:p>
          <a:p>
            <a:pPr marL="0" indent="0">
              <a:buNone/>
            </a:pPr>
            <a:r>
              <a:rPr lang="sk-SK" sz="5900" dirty="0" smtClean="0"/>
              <a:t>čepce </a:t>
            </a:r>
            <a:r>
              <a:rPr lang="sk-SK" sz="5900" dirty="0"/>
              <a:t>popredáme</a:t>
            </a:r>
            <a:r>
              <a:rPr lang="sk-SK" sz="5900" dirty="0" smtClean="0"/>
              <a:t>.:]</a:t>
            </a:r>
          </a:p>
          <a:p>
            <a:pPr marL="0" indent="0">
              <a:buNone/>
            </a:pPr>
            <a:r>
              <a:rPr lang="sk-SK" sz="5900" dirty="0" smtClean="0"/>
              <a:t/>
            </a:r>
            <a:br>
              <a:rPr lang="sk-SK" sz="5900" dirty="0" smtClean="0"/>
            </a:br>
            <a:r>
              <a:rPr lang="sk-SK" sz="5900" dirty="0" smtClean="0"/>
              <a:t>Varila </a:t>
            </a:r>
            <a:r>
              <a:rPr lang="sk-SK" sz="5900" dirty="0"/>
              <a:t>som varila, </a:t>
            </a:r>
            <a:endParaRPr lang="sk-SK" sz="5900" dirty="0" smtClean="0"/>
          </a:p>
          <a:p>
            <a:pPr marL="0" indent="0">
              <a:buNone/>
            </a:pPr>
            <a:r>
              <a:rPr lang="sk-SK" sz="5900" dirty="0" smtClean="0"/>
              <a:t>plané </a:t>
            </a:r>
            <a:r>
              <a:rPr lang="sk-SK" sz="5900" dirty="0"/>
              <a:t>hrušky s octom,</a:t>
            </a:r>
            <a:r>
              <a:rPr lang="sk-SK" sz="5900" dirty="0" smtClean="0"/>
              <a:t/>
            </a:r>
            <a:br>
              <a:rPr lang="sk-SK" sz="5900" dirty="0" smtClean="0"/>
            </a:br>
            <a:r>
              <a:rPr lang="sk-SK" sz="5900" dirty="0"/>
              <a:t>[:Sama som ich nejedla</a:t>
            </a:r>
            <a:r>
              <a:rPr lang="sk-SK" sz="5900" dirty="0" smtClean="0"/>
              <a:t>,</a:t>
            </a:r>
          </a:p>
          <a:p>
            <a:pPr marL="0" indent="0">
              <a:buNone/>
            </a:pPr>
            <a:r>
              <a:rPr lang="sk-SK" sz="5900" dirty="0" smtClean="0"/>
              <a:t> </a:t>
            </a:r>
            <a:r>
              <a:rPr lang="sk-SK" sz="5900" dirty="0"/>
              <a:t>dala som ich hosťom</a:t>
            </a:r>
            <a:r>
              <a:rPr lang="sk-SK" sz="5900" dirty="0" smtClean="0"/>
              <a:t>.:]</a:t>
            </a:r>
          </a:p>
          <a:p>
            <a:pPr marL="0" indent="0">
              <a:buNone/>
            </a:pPr>
            <a:r>
              <a:rPr lang="sk-SK" dirty="0" smtClean="0"/>
              <a:t/>
            </a:r>
            <a:br>
              <a:rPr lang="sk-SK" dirty="0" smtClean="0"/>
            </a:br>
            <a:endParaRPr lang="sk-SK" dirty="0"/>
          </a:p>
        </p:txBody>
      </p:sp>
      <p:pic>
        <p:nvPicPr>
          <p:cNvPr id="6146" name="Picture 2">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99992" y="1844824"/>
            <a:ext cx="2817928" cy="353714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9216521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TotalTime>
  <Words>570</Words>
  <Application>Microsoft Office PowerPoint</Application>
  <PresentationFormat>Předvádění na obrazovce (4:3)</PresentationFormat>
  <Paragraphs>102</Paragraphs>
  <Slides>14</Slides>
  <Notes>0</Notes>
  <HiddenSlides>0</HiddenSlides>
  <MMClips>0</MMClips>
  <ScaleCrop>false</ScaleCrop>
  <HeadingPairs>
    <vt:vector size="4" baseType="variant">
      <vt:variant>
        <vt:lpstr>Motiv</vt:lpstr>
      </vt:variant>
      <vt:variant>
        <vt:i4>1</vt:i4>
      </vt:variant>
      <vt:variant>
        <vt:lpstr>Nadpisy snímků</vt:lpstr>
      </vt:variant>
      <vt:variant>
        <vt:i4>14</vt:i4>
      </vt:variant>
    </vt:vector>
  </HeadingPairs>
  <TitlesOfParts>
    <vt:vector size="15" baseType="lpstr">
      <vt:lpstr>Motív Office</vt:lpstr>
      <vt:lpstr>Zaspievajme si spolu</vt:lpstr>
      <vt:lpstr>Snímek 2</vt:lpstr>
      <vt:lpstr>Snímek 3</vt:lpstr>
      <vt:lpstr>Červené jabĺčko</vt:lpstr>
      <vt:lpstr>Šošovička, hrášok, fazuľa</vt:lpstr>
      <vt:lpstr>ČIŽÍČEK MALIČKÝ</vt:lpstr>
      <vt:lpstr>ANIČKA DUŠIČKA</vt:lpstr>
      <vt:lpstr>Po valasky od zeme</vt:lpstr>
      <vt:lpstr>Jedna druhej riekla</vt:lpstr>
      <vt:lpstr>Čierne oči, choďte spať</vt:lpstr>
      <vt:lpstr>Snímek 11</vt:lpstr>
      <vt:lpstr>Mám ja hrušku</vt:lpstr>
      <vt:lpstr>Po nábreží, koník beží</vt:lpstr>
      <vt:lpstr>Snímek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Zaspievajme si spolu</dc:title>
  <dc:creator>PC</dc:creator>
  <cp:lastModifiedBy>mum</cp:lastModifiedBy>
  <cp:revision>11</cp:revision>
  <dcterms:created xsi:type="dcterms:W3CDTF">2020-12-04T11:02:54Z</dcterms:created>
  <dcterms:modified xsi:type="dcterms:W3CDTF">2020-12-04T18:12:03Z</dcterms:modified>
</cp:coreProperties>
</file>